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3"/>
  </p:sldMasterIdLst>
  <p:notesMasterIdLst>
    <p:notesMasterId r:id="rId4"/>
  </p:notesMasterIdLst>
  <p:sldIdLst>
    <p:sldId id="256" r:id="rId5"/>
    <p:sldId id="257" r:id="rId6"/>
    <p:sldId id="258" r:id="rId7"/>
    <p:sldId id="259" r:id="rId8"/>
    <p:sldId id="260" r:id="rId9"/>
    <p:sldId id="261" r:id="rId10"/>
  </p:sldIdLst>
  <p:sldSz cy="6858000" cx="12192000"/>
  <p:notesSz cx="6858000" cy="9144000"/>
  <p:embeddedFontLst>
    <p:embeddedFont>
      <p:font typeface="Nunito SemiBold"/>
      <p:regular r:id="rId11"/>
      <p:bold r:id="rId12"/>
      <p:italic r:id="rId13"/>
      <p:boldItalic r:id="rId14"/>
    </p:embeddedFont>
    <p:embeddedFont>
      <p:font typeface="Nuni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font" Target="fonts/NunitoSemiBold-regular.fntdata"/><Relationship Id="rId10" Type="http://schemas.openxmlformats.org/officeDocument/2006/relationships/slide" Target="slides/slide6.xml"/><Relationship Id="rId13" Type="http://schemas.openxmlformats.org/officeDocument/2006/relationships/font" Target="fonts/NunitoSemiBold-italic.fntdata"/><Relationship Id="rId12" Type="http://schemas.openxmlformats.org/officeDocument/2006/relationships/font" Target="fonts/Nunito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Nunito-regular.fntdata"/><Relationship Id="rId14" Type="http://schemas.openxmlformats.org/officeDocument/2006/relationships/font" Target="fonts/NunitoSemiBold-boldItalic.fntdata"/><Relationship Id="rId17" Type="http://schemas.openxmlformats.org/officeDocument/2006/relationships/font" Target="fonts/Nunito-italic.fntdata"/><Relationship Id="rId16" Type="http://schemas.openxmlformats.org/officeDocument/2006/relationships/font" Target="fonts/Nunito-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Nunit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c201546a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c201546a9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gcc201546a9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6" name="Google Shape;17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cc201546a9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cc201546a9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3" name="Google Shape;183;gcc201546a9_0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c201546a9_0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c201546a9_0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3" name="Google Shape;193;gcc201546a9_0_4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510bc73b36_0_6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510bc73b36_0_6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1" name="Google Shape;201;g510bc73b36_0_6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1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1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10.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6" name="Google Shape;16;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000"/>
              <a:buNone/>
              <a:defRPr sz="3000"/>
            </a:lvl1pPr>
            <a:lvl2pPr lvl="1" algn="l">
              <a:lnSpc>
                <a:spcPct val="90000"/>
              </a:lnSpc>
              <a:spcBef>
                <a:spcPts val="0"/>
              </a:spcBef>
              <a:spcAft>
                <a:spcPts val="0"/>
              </a:spcAft>
              <a:buSzPts val="3000"/>
              <a:buNone/>
              <a:defRPr sz="3000"/>
            </a:lvl2pPr>
            <a:lvl3pPr lvl="2" algn="l">
              <a:lnSpc>
                <a:spcPct val="90000"/>
              </a:lnSpc>
              <a:spcBef>
                <a:spcPts val="0"/>
              </a:spcBef>
              <a:spcAft>
                <a:spcPts val="0"/>
              </a:spcAft>
              <a:buSzPts val="3000"/>
              <a:buNone/>
              <a:defRPr sz="3000"/>
            </a:lvl3pPr>
            <a:lvl4pPr lvl="3" algn="l">
              <a:lnSpc>
                <a:spcPct val="90000"/>
              </a:lnSpc>
              <a:spcBef>
                <a:spcPts val="0"/>
              </a:spcBef>
              <a:spcAft>
                <a:spcPts val="0"/>
              </a:spcAft>
              <a:buSzPts val="3000"/>
              <a:buNone/>
              <a:defRPr sz="3000"/>
            </a:lvl4pPr>
            <a:lvl5pPr lvl="4" algn="l">
              <a:lnSpc>
                <a:spcPct val="90000"/>
              </a:lnSpc>
              <a:spcBef>
                <a:spcPts val="0"/>
              </a:spcBef>
              <a:spcAft>
                <a:spcPts val="0"/>
              </a:spcAft>
              <a:buSzPts val="3000"/>
              <a:buNone/>
              <a:defRPr sz="3000"/>
            </a:lvl5pPr>
            <a:lvl6pPr lvl="5" algn="l">
              <a:lnSpc>
                <a:spcPct val="90000"/>
              </a:lnSpc>
              <a:spcBef>
                <a:spcPts val="0"/>
              </a:spcBef>
              <a:spcAft>
                <a:spcPts val="0"/>
              </a:spcAft>
              <a:buSzPts val="3000"/>
              <a:buNone/>
              <a:defRPr sz="3000"/>
            </a:lvl6pPr>
            <a:lvl7pPr lvl="6" algn="l">
              <a:lnSpc>
                <a:spcPct val="90000"/>
              </a:lnSpc>
              <a:spcBef>
                <a:spcPts val="0"/>
              </a:spcBef>
              <a:spcAft>
                <a:spcPts val="0"/>
              </a:spcAft>
              <a:buSzPts val="3000"/>
              <a:buNone/>
              <a:defRPr sz="3000"/>
            </a:lvl7pPr>
            <a:lvl8pPr lvl="7" algn="l">
              <a:lnSpc>
                <a:spcPct val="90000"/>
              </a:lnSpc>
              <a:spcBef>
                <a:spcPts val="0"/>
              </a:spcBef>
              <a:spcAft>
                <a:spcPts val="0"/>
              </a:spcAft>
              <a:buSzPts val="3000"/>
              <a:buNone/>
              <a:defRPr sz="3000"/>
            </a:lvl8pPr>
            <a:lvl9pPr lvl="8" algn="l">
              <a:lnSpc>
                <a:spcPct val="90000"/>
              </a:lnSpc>
              <a:spcBef>
                <a:spcPts val="0"/>
              </a:spcBef>
              <a:spcAft>
                <a:spcPts val="0"/>
              </a:spcAft>
              <a:buSzPts val="3000"/>
              <a:buNone/>
              <a:defRPr sz="3000"/>
            </a:lvl9pPr>
          </a:lstStyle>
          <a:p/>
        </p:txBody>
      </p:sp>
      <p:pic>
        <p:nvPicPr>
          <p:cNvPr id="17" name="Google Shape;17;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8" name="Google Shape;18;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defRPr>
            </a:lvl1pPr>
            <a:lvl2pPr lvl="1" algn="ctr">
              <a:lnSpc>
                <a:spcPct val="90000"/>
              </a:lnSpc>
              <a:spcBef>
                <a:spcPts val="500"/>
              </a:spcBef>
              <a:spcAft>
                <a:spcPts val="0"/>
              </a:spcAft>
              <a:buClr>
                <a:schemeClr val="dk1"/>
              </a:buClr>
              <a:buSzPts val="2400"/>
              <a:buNone/>
              <a:defRPr/>
            </a:lvl2pPr>
            <a:lvl3pPr lvl="2" algn="ctr">
              <a:lnSpc>
                <a:spcPct val="90000"/>
              </a:lnSpc>
              <a:spcBef>
                <a:spcPts val="500"/>
              </a:spcBef>
              <a:spcAft>
                <a:spcPts val="0"/>
              </a:spcAft>
              <a:buClr>
                <a:schemeClr val="dk1"/>
              </a:buClr>
              <a:buSzPts val="2400"/>
              <a:buNone/>
              <a:defRPr sz="2400"/>
            </a:lvl3pPr>
            <a:lvl4pPr lvl="3" algn="ctr">
              <a:lnSpc>
                <a:spcPct val="90000"/>
              </a:lnSpc>
              <a:spcBef>
                <a:spcPts val="500"/>
              </a:spcBef>
              <a:spcAft>
                <a:spcPts val="0"/>
              </a:spcAft>
              <a:buClr>
                <a:schemeClr val="dk1"/>
              </a:buClr>
              <a:buSzPts val="2400"/>
              <a:buNone/>
              <a:defRPr sz="2400"/>
            </a:lvl4pPr>
            <a:lvl5pPr lvl="4" algn="ctr">
              <a:lnSpc>
                <a:spcPct val="90000"/>
              </a:lnSpc>
              <a:spcBef>
                <a:spcPts val="500"/>
              </a:spcBef>
              <a:spcAft>
                <a:spcPts val="0"/>
              </a:spcAft>
              <a:buClr>
                <a:schemeClr val="dk1"/>
              </a:buClr>
              <a:buSzPts val="2400"/>
              <a:buNone/>
              <a:defRPr sz="2400"/>
            </a:lvl5pPr>
            <a:lvl6pPr lvl="5" algn="ctr">
              <a:lnSpc>
                <a:spcPct val="90000"/>
              </a:lnSpc>
              <a:spcBef>
                <a:spcPts val="500"/>
              </a:spcBef>
              <a:spcAft>
                <a:spcPts val="0"/>
              </a:spcAft>
              <a:buClr>
                <a:schemeClr val="dk1"/>
              </a:buClr>
              <a:buSzPts val="2400"/>
              <a:buNone/>
              <a:defRPr sz="2400"/>
            </a:lvl6pPr>
            <a:lvl7pPr lvl="6" algn="ctr">
              <a:lnSpc>
                <a:spcPct val="90000"/>
              </a:lnSpc>
              <a:spcBef>
                <a:spcPts val="500"/>
              </a:spcBef>
              <a:spcAft>
                <a:spcPts val="0"/>
              </a:spcAft>
              <a:buClr>
                <a:schemeClr val="dk1"/>
              </a:buClr>
              <a:buSzPts val="2400"/>
              <a:buNone/>
              <a:defRPr sz="2400"/>
            </a:lvl7pPr>
            <a:lvl8pPr lvl="7" algn="ctr">
              <a:lnSpc>
                <a:spcPct val="90000"/>
              </a:lnSpc>
              <a:spcBef>
                <a:spcPts val="500"/>
              </a:spcBef>
              <a:spcAft>
                <a:spcPts val="0"/>
              </a:spcAft>
              <a:buClr>
                <a:schemeClr val="dk1"/>
              </a:buClr>
              <a:buSzPts val="2400"/>
              <a:buNone/>
              <a:defRPr sz="2400"/>
            </a:lvl8pPr>
            <a:lvl9pPr lvl="8" algn="ctr">
              <a:lnSpc>
                <a:spcPct val="90000"/>
              </a:lnSpc>
              <a:spcBef>
                <a:spcPts val="500"/>
              </a:spcBef>
              <a:spcAft>
                <a:spcPts val="0"/>
              </a:spcAft>
              <a:buClr>
                <a:schemeClr val="dk1"/>
              </a:buClr>
              <a:buSzPts val="2400"/>
              <a:buNone/>
              <a:defRPr sz="2400"/>
            </a:lvl9pPr>
          </a:lstStyle>
          <a:p/>
        </p:txBody>
      </p:sp>
      <p:grpSp>
        <p:nvGrpSpPr>
          <p:cNvPr id="19" name="Google Shape;19;p2"/>
          <p:cNvGrpSpPr/>
          <p:nvPr/>
        </p:nvGrpSpPr>
        <p:grpSpPr>
          <a:xfrm>
            <a:off x="0" y="-446"/>
            <a:ext cx="8094368" cy="6867144"/>
            <a:chOff x="0" y="-446"/>
            <a:chExt cx="8094368" cy="6867144"/>
          </a:xfrm>
        </p:grpSpPr>
        <p:pic>
          <p:nvPicPr>
            <p:cNvPr descr="Image" id="20" name="Google Shape;20;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1" name="Google Shape;21;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2" name="Google Shape;22;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3" name="Google Shape;23;p2"/>
          <p:cNvSpPr txBox="1"/>
          <p:nvPr/>
        </p:nvSpPr>
        <p:spPr>
          <a:xfrm>
            <a:off x="8167350" y="6592075"/>
            <a:ext cx="4024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21</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0" name="Shape 90"/>
        <p:cNvGrpSpPr/>
        <p:nvPr/>
      </p:nvGrpSpPr>
      <p:grpSpPr>
        <a:xfrm>
          <a:off x="0" y="0"/>
          <a:ext cx="0" cy="0"/>
          <a:chOff x="0" y="0"/>
          <a:chExt cx="0" cy="0"/>
        </a:xfrm>
      </p:grpSpPr>
      <p:pic>
        <p:nvPicPr>
          <p:cNvPr id="91" name="Google Shape;91;p11"/>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92" name="Google Shape;92;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3" name="Google Shape;93;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4" name="Google Shape;94;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5" name="Google Shape;95;p11"/>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96" name="Google Shape;96;p11"/>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97" name="Google Shape;97;p11"/>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98" name="Shape 98"/>
        <p:cNvGrpSpPr/>
        <p:nvPr/>
      </p:nvGrpSpPr>
      <p:grpSpPr>
        <a:xfrm>
          <a:off x="0" y="0"/>
          <a:ext cx="0" cy="0"/>
          <a:chOff x="0" y="0"/>
          <a:chExt cx="0" cy="0"/>
        </a:xfrm>
      </p:grpSpPr>
      <p:pic>
        <p:nvPicPr>
          <p:cNvPr id="99" name="Google Shape;99;p12"/>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0" name="Google Shape;100;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1" name="Google Shape;101;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2" name="Google Shape;102;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3" name="Google Shape;103;p12"/>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04" name="Google Shape;104;p12"/>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05" name="Google Shape;105;p12"/>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06" name="Shape 106"/>
        <p:cNvGrpSpPr/>
        <p:nvPr/>
      </p:nvGrpSpPr>
      <p:grpSpPr>
        <a:xfrm>
          <a:off x="0" y="0"/>
          <a:ext cx="0" cy="0"/>
          <a:chOff x="0" y="0"/>
          <a:chExt cx="0" cy="0"/>
        </a:xfrm>
      </p:grpSpPr>
      <p:pic>
        <p:nvPicPr>
          <p:cNvPr id="107" name="Google Shape;107;p13"/>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08" name="Google Shape;108;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9" name="Google Shape;109;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0" name="Google Shape;110;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1" name="Google Shape;111;p13"/>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112" name="Google Shape;112;p13"/>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113" name="Google Shape;113;p1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1">
  <p:cSld name="Back page (with disclaimer)_1">
    <p:spTree>
      <p:nvGrpSpPr>
        <p:cNvPr id="114" name="Shape 114"/>
        <p:cNvGrpSpPr/>
        <p:nvPr/>
      </p:nvGrpSpPr>
      <p:grpSpPr>
        <a:xfrm>
          <a:off x="0" y="0"/>
          <a:ext cx="0" cy="0"/>
          <a:chOff x="0" y="0"/>
          <a:chExt cx="0" cy="0"/>
        </a:xfrm>
      </p:grpSpPr>
      <p:pic>
        <p:nvPicPr>
          <p:cNvPr id="115" name="Google Shape;115;p14"/>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16" name="Google Shape;116;p14"/>
          <p:cNvPicPr preferRelativeResize="0"/>
          <p:nvPr/>
        </p:nvPicPr>
        <p:blipFill rotWithShape="1">
          <a:blip r:embed="rId3">
            <a:alphaModFix/>
          </a:blip>
          <a:srcRect b="26814" l="0" r="0" t="26809"/>
          <a:stretch/>
        </p:blipFill>
        <p:spPr>
          <a:xfrm>
            <a:off x="0" y="0"/>
            <a:ext cx="12192001" cy="6858000"/>
          </a:xfrm>
          <a:prstGeom prst="rect">
            <a:avLst/>
          </a:prstGeom>
          <a:noFill/>
          <a:ln>
            <a:noFill/>
          </a:ln>
        </p:spPr>
      </p:pic>
      <p:pic>
        <p:nvPicPr>
          <p:cNvPr descr="Image" id="117" name="Google Shape;117;p14"/>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18" name="Google Shape;118;p14"/>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19" name="Google Shape;119;p14"/>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20" name="Google Shape;120;p14"/>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21" name="Google Shape;121;p14"/>
          <p:cNvSpPr txBox="1"/>
          <p:nvPr/>
        </p:nvSpPr>
        <p:spPr>
          <a:xfrm>
            <a:off x="6877481" y="3244849"/>
            <a:ext cx="4891200" cy="1723200"/>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22" name="Google Shape;122;p14"/>
          <p:cNvSpPr txBox="1"/>
          <p:nvPr>
            <p:ph idx="1" type="subTitle"/>
          </p:nvPr>
        </p:nvSpPr>
        <p:spPr>
          <a:xfrm>
            <a:off x="6877481" y="2114988"/>
            <a:ext cx="4891200" cy="4377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sz="1800">
                <a:solidFill>
                  <a:schemeClr val="dk1"/>
                </a:solidFill>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23" name="Google Shape;123;p14"/>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
        <p:nvSpPr>
          <p:cNvPr id="124" name="Google Shape;124;p14"/>
          <p:cNvSpPr txBox="1"/>
          <p:nvPr/>
        </p:nvSpPr>
        <p:spPr>
          <a:xfrm>
            <a:off x="6877481" y="10575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25" name="Google Shape;125;p14"/>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26" name="Google Shape;126;p14"/>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p:cSld name="1_Back page (with disclaimer)_1">
    <p:spTree>
      <p:nvGrpSpPr>
        <p:cNvPr id="127" name="Shape 127"/>
        <p:cNvGrpSpPr/>
        <p:nvPr/>
      </p:nvGrpSpPr>
      <p:grpSpPr>
        <a:xfrm>
          <a:off x="0" y="0"/>
          <a:ext cx="0" cy="0"/>
          <a:chOff x="0" y="0"/>
          <a:chExt cx="0" cy="0"/>
        </a:xfrm>
      </p:grpSpPr>
      <p:pic>
        <p:nvPicPr>
          <p:cNvPr descr="Image" id="128" name="Google Shape;128;p15"/>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29" name="Google Shape;129;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0" name="Google Shape;130;p15"/>
          <p:cNvCxnSpPr/>
          <p:nvPr/>
        </p:nvCxnSpPr>
        <p:spPr>
          <a:xfrm>
            <a:off x="6877482" y="3079750"/>
            <a:ext cx="4891200"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1" name="Google Shape;131;p15"/>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2" name="Google Shape;132;p15"/>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3" name="Google Shape;133;p15"/>
          <p:cNvSpPr txBox="1"/>
          <p:nvPr/>
        </p:nvSpPr>
        <p:spPr>
          <a:xfrm>
            <a:off x="9714112" y="2749992"/>
            <a:ext cx="1994100" cy="234000"/>
          </a:xfrm>
          <a:prstGeom prst="rect">
            <a:avLst/>
          </a:prstGeom>
          <a:noFill/>
          <a:ln>
            <a:noFill/>
          </a:ln>
        </p:spPr>
        <p:txBody>
          <a:bodyPr anchorCtr="0" anchor="ctr" bIns="0" lIns="0" spcFirstLastPara="1" rIns="0" wrap="square" tIns="0">
            <a:noAutofit/>
          </a:bodyPr>
          <a:lstStyle/>
          <a:p>
            <a:pPr indent="0" lvl="0" marL="0" marR="0" rtl="0" algn="just">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4" name="Google Shape;134;p15"/>
          <p:cNvSpPr txBox="1"/>
          <p:nvPr/>
        </p:nvSpPr>
        <p:spPr>
          <a:xfrm>
            <a:off x="7114758" y="2749991"/>
            <a:ext cx="2352600" cy="234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lang="en-US" sz="1200">
                <a:solidFill>
                  <a:schemeClr val="dk1"/>
                </a:solidFill>
                <a:latin typeface="Nunito SemiBold"/>
                <a:ea typeface="Nunito SemiBold"/>
                <a:cs typeface="Nunito SemiBold"/>
                <a:sym typeface="Nunito SemiBold"/>
              </a:rPr>
              <a:t>enquiries</a:t>
            </a:r>
            <a:r>
              <a:rPr b="0" lang="en-US" sz="1200">
                <a:solidFill>
                  <a:schemeClr val="dk1"/>
                </a:solidFill>
                <a:latin typeface="Nunito SemiBold"/>
                <a:ea typeface="Nunito SemiBold"/>
                <a:cs typeface="Nunito SemiBold"/>
                <a:sym typeface="Nunito SemiBold"/>
              </a:rPr>
              <a:t>@kokonetworks.com</a:t>
            </a:r>
            <a:endParaRPr b="0" sz="1200">
              <a:solidFill>
                <a:schemeClr val="dk1"/>
              </a:solidFill>
              <a:latin typeface="Nunito SemiBold"/>
              <a:ea typeface="Nunito SemiBold"/>
              <a:cs typeface="Nunito SemiBold"/>
              <a:sym typeface="Nunito SemiBold"/>
            </a:endParaRPr>
          </a:p>
        </p:txBody>
      </p:sp>
      <p:sp>
        <p:nvSpPr>
          <p:cNvPr id="135" name="Google Shape;135;p15"/>
          <p:cNvSpPr txBox="1"/>
          <p:nvPr>
            <p:ph idx="1" type="subTitle"/>
          </p:nvPr>
        </p:nvSpPr>
        <p:spPr>
          <a:xfrm>
            <a:off x="6856431" y="33014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36" name="Google Shape;136;p15"/>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37" name="Google Shape;137;p15"/>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1 1">
  <p:cSld name="1_Back page (with disclaimer)_1_1">
    <p:spTree>
      <p:nvGrpSpPr>
        <p:cNvPr id="138" name="Shape 138"/>
        <p:cNvGrpSpPr/>
        <p:nvPr/>
      </p:nvGrpSpPr>
      <p:grpSpPr>
        <a:xfrm>
          <a:off x="0" y="0"/>
          <a:ext cx="0" cy="0"/>
          <a:chOff x="0" y="0"/>
          <a:chExt cx="0" cy="0"/>
        </a:xfrm>
      </p:grpSpPr>
      <p:pic>
        <p:nvPicPr>
          <p:cNvPr descr="Image" id="139" name="Google Shape;139;p16"/>
          <p:cNvPicPr preferRelativeResize="0"/>
          <p:nvPr/>
        </p:nvPicPr>
        <p:blipFill rotWithShape="1">
          <a:blip r:embed="rId2">
            <a:alphaModFix/>
          </a:blip>
          <a:srcRect b="26814" l="0" r="0" t="26809"/>
          <a:stretch/>
        </p:blipFill>
        <p:spPr>
          <a:xfrm>
            <a:off x="0" y="0"/>
            <a:ext cx="12192001" cy="6858000"/>
          </a:xfrm>
          <a:prstGeom prst="rect">
            <a:avLst/>
          </a:prstGeom>
          <a:noFill/>
          <a:ln>
            <a:noFill/>
          </a:ln>
        </p:spPr>
      </p:pic>
      <p:pic>
        <p:nvPicPr>
          <p:cNvPr descr="Image" id="140" name="Google Shape;140;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41" name="Google Shape;141;p16"/>
          <p:cNvSpPr txBox="1"/>
          <p:nvPr>
            <p:ph idx="1" type="subTitle"/>
          </p:nvPr>
        </p:nvSpPr>
        <p:spPr>
          <a:xfrm>
            <a:off x="6856431" y="2486555"/>
            <a:ext cx="4891200" cy="4767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rtl="0" algn="ctr">
              <a:lnSpc>
                <a:spcPct val="90000"/>
              </a:lnSpc>
              <a:spcBef>
                <a:spcPts val="500"/>
              </a:spcBef>
              <a:spcAft>
                <a:spcPts val="0"/>
              </a:spcAft>
              <a:buClr>
                <a:schemeClr val="dk1"/>
              </a:buClr>
              <a:buSzPts val="2000"/>
              <a:buNone/>
              <a:defRPr sz="20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600"/>
              <a:buNone/>
              <a:defRPr sz="1600"/>
            </a:lvl4pPr>
            <a:lvl5pPr lvl="4" rtl="0" algn="ctr">
              <a:lnSpc>
                <a:spcPct val="90000"/>
              </a:lnSpc>
              <a:spcBef>
                <a:spcPts val="500"/>
              </a:spcBef>
              <a:spcAft>
                <a:spcPts val="0"/>
              </a:spcAft>
              <a:buClr>
                <a:schemeClr val="dk1"/>
              </a:buClr>
              <a:buSzPts val="1600"/>
              <a:buNone/>
              <a:defRPr sz="1600"/>
            </a:lvl5pPr>
            <a:lvl6pPr lvl="5" rtl="0" algn="ctr">
              <a:lnSpc>
                <a:spcPct val="90000"/>
              </a:lnSpc>
              <a:spcBef>
                <a:spcPts val="500"/>
              </a:spcBef>
              <a:spcAft>
                <a:spcPts val="0"/>
              </a:spcAft>
              <a:buClr>
                <a:schemeClr val="dk1"/>
              </a:buClr>
              <a:buSzPts val="1600"/>
              <a:buNone/>
              <a:defRPr sz="1600"/>
            </a:lvl6pPr>
            <a:lvl7pPr lvl="6" rtl="0" algn="ctr">
              <a:lnSpc>
                <a:spcPct val="90000"/>
              </a:lnSpc>
              <a:spcBef>
                <a:spcPts val="500"/>
              </a:spcBef>
              <a:spcAft>
                <a:spcPts val="0"/>
              </a:spcAft>
              <a:buClr>
                <a:schemeClr val="dk1"/>
              </a:buClr>
              <a:buSzPts val="1600"/>
              <a:buNone/>
              <a:defRPr sz="1600"/>
            </a:lvl7pPr>
            <a:lvl8pPr lvl="7" rtl="0" algn="ctr">
              <a:lnSpc>
                <a:spcPct val="90000"/>
              </a:lnSpc>
              <a:spcBef>
                <a:spcPts val="500"/>
              </a:spcBef>
              <a:spcAft>
                <a:spcPts val="0"/>
              </a:spcAft>
              <a:buClr>
                <a:schemeClr val="dk1"/>
              </a:buClr>
              <a:buSzPts val="1600"/>
              <a:buNone/>
              <a:defRPr sz="1600"/>
            </a:lvl8pPr>
            <a:lvl9pPr lvl="8" rtl="0" algn="ctr">
              <a:lnSpc>
                <a:spcPct val="90000"/>
              </a:lnSpc>
              <a:spcBef>
                <a:spcPts val="500"/>
              </a:spcBef>
              <a:spcAft>
                <a:spcPts val="0"/>
              </a:spcAft>
              <a:buClr>
                <a:schemeClr val="dk1"/>
              </a:buClr>
              <a:buSzPts val="1600"/>
              <a:buNone/>
              <a:defRPr sz="1600"/>
            </a:lvl9pPr>
          </a:lstStyle>
          <a:p/>
        </p:txBody>
      </p:sp>
      <p:sp>
        <p:nvSpPr>
          <p:cNvPr id="142" name="Google Shape;142;p16"/>
          <p:cNvSpPr txBox="1"/>
          <p:nvPr/>
        </p:nvSpPr>
        <p:spPr>
          <a:xfrm>
            <a:off x="6877481" y="1463950"/>
            <a:ext cx="4891200" cy="96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lang="en-US" sz="3200">
                <a:solidFill>
                  <a:schemeClr val="dk1"/>
                </a:solidFill>
                <a:latin typeface="Nunito SemiBold"/>
                <a:ea typeface="Nunito SemiBold"/>
                <a:cs typeface="Nunito SemiBold"/>
                <a:sym typeface="Nunito SemiBold"/>
              </a:rPr>
              <a:t>For more information, contact:</a:t>
            </a:r>
            <a:endParaRPr b="0" sz="3200">
              <a:solidFill>
                <a:schemeClr val="dk1"/>
              </a:solidFill>
              <a:latin typeface="Nunito SemiBold"/>
              <a:ea typeface="Nunito SemiBold"/>
              <a:cs typeface="Nunito SemiBold"/>
              <a:sym typeface="Nunito SemiBold"/>
            </a:endParaRPr>
          </a:p>
        </p:txBody>
      </p:sp>
      <p:sp>
        <p:nvSpPr>
          <p:cNvPr id="143" name="Google Shape;143;p16"/>
          <p:cNvSpPr txBox="1"/>
          <p:nvPr/>
        </p:nvSpPr>
        <p:spPr>
          <a:xfrm>
            <a:off x="8176500" y="6592050"/>
            <a:ext cx="40155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US" sz="1000">
                <a:solidFill>
                  <a:schemeClr val="dk1"/>
                </a:solidFill>
                <a:latin typeface="Nunito"/>
                <a:ea typeface="Nunito"/>
                <a:cs typeface="Nunito"/>
                <a:sym typeface="Nunito"/>
              </a:rPr>
              <a:t>© 2021 KOKO Networks Limited – Proprietary &amp; Confidential </a:t>
            </a:r>
            <a:endParaRPr b="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44" name="Shape 144"/>
        <p:cNvGrpSpPr/>
        <p:nvPr/>
      </p:nvGrpSpPr>
      <p:grpSpPr>
        <a:xfrm>
          <a:off x="0" y="0"/>
          <a:ext cx="0" cy="0"/>
          <a:chOff x="0" y="0"/>
          <a:chExt cx="0" cy="0"/>
        </a:xfrm>
      </p:grpSpPr>
      <p:pic>
        <p:nvPicPr>
          <p:cNvPr id="145" name="Google Shape;145;p17"/>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46" name="Google Shape;146;p17"/>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47" name="Google Shape;147;p17"/>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48" name="Google Shape;148;p17"/>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49" name="Google Shape;149;p17"/>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0" name="Google Shape;150;p1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lt1"/>
                </a:solidFill>
                <a:latin typeface="Nunito"/>
                <a:ea typeface="Nunito"/>
                <a:cs typeface="Nunito"/>
                <a:sym typeface="Nunito"/>
              </a:rPr>
              <a:t>© 20</a:t>
            </a:r>
            <a:r>
              <a:rPr lang="en-US" sz="1000">
                <a:solidFill>
                  <a:schemeClr val="lt1"/>
                </a:solidFill>
                <a:latin typeface="Nunito"/>
                <a:ea typeface="Nunito"/>
                <a:cs typeface="Nunito"/>
                <a:sym typeface="Nunito"/>
              </a:rPr>
              <a:t>21</a:t>
            </a:r>
            <a:r>
              <a:rPr b="0" lang="en-US" sz="1000">
                <a:solidFill>
                  <a:schemeClr val="lt1"/>
                </a:solidFill>
                <a:latin typeface="Nunito"/>
                <a:ea typeface="Nunito"/>
                <a:cs typeface="Nunito"/>
                <a:sym typeface="Nunito"/>
              </a:rPr>
              <a:t> KOKO Networks Limited – Proprietary &amp; Confidential </a:t>
            </a:r>
            <a:endParaRPr/>
          </a:p>
        </p:txBody>
      </p:sp>
      <p:sp>
        <p:nvSpPr>
          <p:cNvPr id="151" name="Google Shape;151;p17"/>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3600">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152" name="Shape 152"/>
        <p:cNvGrpSpPr/>
        <p:nvPr/>
      </p:nvGrpSpPr>
      <p:grpSpPr>
        <a:xfrm>
          <a:off x="0" y="0"/>
          <a:ext cx="0" cy="0"/>
          <a:chOff x="0" y="0"/>
          <a:chExt cx="0" cy="0"/>
        </a:xfrm>
      </p:grpSpPr>
      <p:pic>
        <p:nvPicPr>
          <p:cNvPr descr="Image" id="153" name="Google Shape;153;p18"/>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154" name="Google Shape;154;p18"/>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155" name="Google Shape;155;p18"/>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156" name="Google Shape;156;p18"/>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157" name="Google Shape;157;p18"/>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158" name="Google Shape;158;p18"/>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lang="en-US" sz="1000">
                <a:solidFill>
                  <a:schemeClr val="dk1"/>
                </a:solidFill>
                <a:latin typeface="Nunito"/>
                <a:ea typeface="Nunito"/>
                <a:cs typeface="Nunito"/>
                <a:sym typeface="Nunito"/>
              </a:rPr>
              <a:t>© 20</a:t>
            </a:r>
            <a:r>
              <a:rPr lang="en-US" sz="1000">
                <a:solidFill>
                  <a:schemeClr val="dk1"/>
                </a:solidFill>
                <a:latin typeface="Nunito"/>
                <a:ea typeface="Nunito"/>
                <a:cs typeface="Nunito"/>
                <a:sym typeface="Nunito"/>
              </a:rPr>
              <a:t>21 </a:t>
            </a:r>
            <a:r>
              <a:rPr b="0" lang="en-US" sz="1000">
                <a:solidFill>
                  <a:schemeClr val="dk1"/>
                </a:solidFill>
                <a:latin typeface="Nunito"/>
                <a:ea typeface="Nunito"/>
                <a:cs typeface="Nunito"/>
                <a:sym typeface="Nunito"/>
              </a:rPr>
              <a:t>KOKO Networks Limited – Proprietary &amp; Confidential </a:t>
            </a:r>
            <a:endParaRPr/>
          </a:p>
        </p:txBody>
      </p:sp>
      <p:cxnSp>
        <p:nvCxnSpPr>
          <p:cNvPr id="159" name="Google Shape;159;p18"/>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160" name="Google Shape;160;p18"/>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
        <p:nvSpPr>
          <p:cNvPr id="30" name="Google Shape;30;p3"/>
          <p:cNvSpPr txBox="1"/>
          <p:nvPr/>
        </p:nvSpPr>
        <p:spPr>
          <a:xfrm>
            <a:off x="7297538" y="2121678"/>
            <a:ext cx="4435500" cy="686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3600">
                <a:solidFill>
                  <a:schemeClr val="dk1"/>
                </a:solidFill>
                <a:latin typeface="Nunito"/>
                <a:ea typeface="Nunito"/>
                <a:cs typeface="Nunito"/>
                <a:sym typeface="Nunito"/>
              </a:rPr>
              <a:t>Agenda</a:t>
            </a:r>
            <a:endParaRPr b="1">
              <a:latin typeface="Nunito"/>
              <a:ea typeface="Nunito"/>
              <a:cs typeface="Nunito"/>
              <a:sym typeface="Nunito"/>
            </a:endParaRPr>
          </a:p>
        </p:txBody>
      </p:sp>
      <p:sp>
        <p:nvSpPr>
          <p:cNvPr id="31" name="Google Shape;31;p3"/>
          <p:cNvSpPr txBox="1"/>
          <p:nvPr>
            <p:ph idx="1" type="subTitle"/>
          </p:nvPr>
        </p:nvSpPr>
        <p:spPr>
          <a:xfrm>
            <a:off x="7297525" y="2862025"/>
            <a:ext cx="4435500" cy="3561900"/>
          </a:xfrm>
          <a:prstGeom prst="rect">
            <a:avLst/>
          </a:prstGeom>
        </p:spPr>
        <p:txBody>
          <a:bodyPr anchorCtr="0" anchor="t" bIns="45700" lIns="91425" spcFirstLastPara="1" rIns="91425" wrap="square" tIns="45700">
            <a:noAutofit/>
          </a:bodyPr>
          <a:lstStyle>
            <a:lvl1pPr lvl="0">
              <a:spcBef>
                <a:spcPts val="1000"/>
              </a:spcBef>
              <a:spcAft>
                <a:spcPts val="0"/>
              </a:spcAft>
              <a:buNone/>
              <a:defRPr/>
            </a:lvl1pPr>
            <a:lvl2pPr lvl="1">
              <a:spcBef>
                <a:spcPts val="1000"/>
              </a:spcBef>
              <a:spcAft>
                <a:spcPts val="0"/>
              </a:spcAft>
              <a:buNone/>
              <a:defRPr/>
            </a:lvl2pPr>
            <a:lvl3pPr lvl="2">
              <a:spcBef>
                <a:spcPts val="1000"/>
              </a:spcBef>
              <a:spcAft>
                <a:spcPts val="0"/>
              </a:spcAft>
              <a:buNone/>
              <a:defRPr/>
            </a:lvl3pPr>
            <a:lvl4pPr lvl="3">
              <a:spcBef>
                <a:spcPts val="1000"/>
              </a:spcBef>
              <a:spcAft>
                <a:spcPts val="0"/>
              </a:spcAft>
              <a:buNone/>
              <a:defRPr/>
            </a:lvl4pPr>
            <a:lvl5pPr lvl="4">
              <a:spcBef>
                <a:spcPts val="1000"/>
              </a:spcBef>
              <a:spcAft>
                <a:spcPts val="0"/>
              </a:spcAft>
              <a:buNone/>
              <a:defRPr/>
            </a:lvl5pPr>
            <a:lvl6pPr lvl="5">
              <a:spcBef>
                <a:spcPts val="1000"/>
              </a:spcBef>
              <a:spcAft>
                <a:spcPts val="0"/>
              </a:spcAft>
              <a:buNone/>
              <a:defRPr/>
            </a:lvl6pPr>
            <a:lvl7pPr lvl="6">
              <a:spcBef>
                <a:spcPts val="1000"/>
              </a:spcBef>
              <a:spcAft>
                <a:spcPts val="0"/>
              </a:spcAft>
              <a:buNone/>
              <a:defRPr/>
            </a:lvl7pPr>
            <a:lvl8pPr lvl="7">
              <a:spcBef>
                <a:spcPts val="1000"/>
              </a:spcBef>
              <a:spcAft>
                <a:spcPts val="0"/>
              </a:spcAft>
              <a:buNone/>
              <a:defRPr/>
            </a:lvl8pPr>
            <a:lvl9pPr lvl="8">
              <a:spcBef>
                <a:spcPts val="1000"/>
              </a:spcBef>
              <a:spcAft>
                <a:spcPts val="0"/>
              </a:spcAft>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3">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4">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sz="3200"/>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600"/>
            <a:ext cx="41478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dk1"/>
                </a:solidFill>
                <a:latin typeface="Nunito"/>
                <a:ea typeface="Nunito"/>
                <a:cs typeface="Nunito"/>
                <a:sym typeface="Nunito"/>
              </a:rPr>
              <a:t>© 20</a:t>
            </a:r>
            <a:r>
              <a:rPr b="1" lang="en-US" sz="1000">
                <a:solidFill>
                  <a:schemeClr val="dk1"/>
                </a:solidFill>
                <a:latin typeface="Nunito"/>
                <a:ea typeface="Nunito"/>
                <a:cs typeface="Nunito"/>
                <a:sym typeface="Nunito"/>
              </a:rPr>
              <a:t>21</a:t>
            </a:r>
            <a:r>
              <a:rPr b="1" i="0" lang="en-US" sz="1000" u="none" cap="none" strike="noStrike">
                <a:solidFill>
                  <a:schemeClr val="dk1"/>
                </a:solidFill>
                <a:latin typeface="Nunito"/>
                <a:ea typeface="Nunito"/>
                <a:cs typeface="Nunito"/>
                <a:sym typeface="Nunito"/>
              </a:rPr>
              <a:t> KOKO Networks Limited – Proprietary &amp; Confidential </a:t>
            </a:r>
            <a:endParaRPr b="1"/>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algn="l">
              <a:lnSpc>
                <a:spcPct val="120000"/>
              </a:lnSpc>
              <a:spcBef>
                <a:spcPts val="1000"/>
              </a:spcBef>
              <a:spcAft>
                <a:spcPts val="0"/>
              </a:spcAft>
              <a:buClr>
                <a:schemeClr val="dk1"/>
              </a:buClr>
              <a:buSzPts val="2800"/>
              <a:buNone/>
              <a:defRPr b="0" sz="2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lvl1pPr lvl="0" algn="ctr">
              <a:buNone/>
              <a:defRPr b="1" sz="1400">
                <a:solidFill>
                  <a:srgbClr val="FFFFFF"/>
                </a:solidFill>
                <a:latin typeface="Nunito"/>
                <a:ea typeface="Nunito"/>
                <a:cs typeface="Nunito"/>
                <a:sym typeface="Nunito"/>
              </a:defRPr>
            </a:lvl1pPr>
            <a:lvl2pPr lvl="1" algn="ctr">
              <a:buNone/>
              <a:defRPr b="1" sz="1400">
                <a:solidFill>
                  <a:srgbClr val="FFFFFF"/>
                </a:solidFill>
                <a:latin typeface="Nunito"/>
                <a:ea typeface="Nunito"/>
                <a:cs typeface="Nunito"/>
                <a:sym typeface="Nunito"/>
              </a:defRPr>
            </a:lvl2pPr>
            <a:lvl3pPr lvl="2" algn="ctr">
              <a:buNone/>
              <a:defRPr b="1" sz="1400">
                <a:solidFill>
                  <a:srgbClr val="FFFFFF"/>
                </a:solidFill>
                <a:latin typeface="Nunito"/>
                <a:ea typeface="Nunito"/>
                <a:cs typeface="Nunito"/>
                <a:sym typeface="Nunito"/>
              </a:defRPr>
            </a:lvl3pPr>
            <a:lvl4pPr lvl="3" algn="ctr">
              <a:buNone/>
              <a:defRPr b="1" sz="1400">
                <a:solidFill>
                  <a:srgbClr val="FFFFFF"/>
                </a:solidFill>
                <a:latin typeface="Nunito"/>
                <a:ea typeface="Nunito"/>
                <a:cs typeface="Nunito"/>
                <a:sym typeface="Nunito"/>
              </a:defRPr>
            </a:lvl4pPr>
            <a:lvl5pPr lvl="4" algn="ctr">
              <a:buNone/>
              <a:defRPr b="1" sz="1400">
                <a:solidFill>
                  <a:srgbClr val="FFFFFF"/>
                </a:solidFill>
                <a:latin typeface="Nunito"/>
                <a:ea typeface="Nunito"/>
                <a:cs typeface="Nunito"/>
                <a:sym typeface="Nunito"/>
              </a:defRPr>
            </a:lvl5pPr>
            <a:lvl6pPr lvl="5" algn="ctr">
              <a:buNone/>
              <a:defRPr b="1" sz="1400">
                <a:solidFill>
                  <a:srgbClr val="FFFFFF"/>
                </a:solidFill>
                <a:latin typeface="Nunito"/>
                <a:ea typeface="Nunito"/>
                <a:cs typeface="Nunito"/>
                <a:sym typeface="Nunito"/>
              </a:defRPr>
            </a:lvl6pPr>
            <a:lvl7pPr lvl="6" algn="ctr">
              <a:buNone/>
              <a:defRPr b="1" sz="1400">
                <a:solidFill>
                  <a:srgbClr val="FFFFFF"/>
                </a:solidFill>
                <a:latin typeface="Nunito"/>
                <a:ea typeface="Nunito"/>
                <a:cs typeface="Nunito"/>
                <a:sym typeface="Nunito"/>
              </a:defRPr>
            </a:lvl7pPr>
            <a:lvl8pPr lvl="7" algn="ctr">
              <a:buNone/>
              <a:defRPr b="1" sz="1400">
                <a:solidFill>
                  <a:srgbClr val="FFFFFF"/>
                </a:solidFill>
                <a:latin typeface="Nunito"/>
                <a:ea typeface="Nunito"/>
                <a:cs typeface="Nunito"/>
                <a:sym typeface="Nunito"/>
              </a:defRPr>
            </a:lvl8pPr>
            <a:lvl9pPr lvl="8" algn="ctr">
              <a:buNone/>
              <a:defRPr b="1" sz="1400">
                <a:solidFill>
                  <a:srgbClr val="FFFFFF"/>
                </a:solidFill>
                <a:latin typeface="Nunito"/>
                <a:ea typeface="Nunito"/>
                <a:cs typeface="Nunito"/>
                <a:sym typeface="Nunito"/>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42" name="Shape 42"/>
        <p:cNvGrpSpPr/>
        <p:nvPr/>
      </p:nvGrpSpPr>
      <p:grpSpPr>
        <a:xfrm>
          <a:off x="0" y="0"/>
          <a:ext cx="0" cy="0"/>
          <a:chOff x="0" y="0"/>
          <a:chExt cx="0" cy="0"/>
        </a:xfrm>
      </p:grpSpPr>
      <p:pic>
        <p:nvPicPr>
          <p:cNvPr id="43" name="Google Shape;43;p5"/>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45" name="Google Shape;45;p5"/>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46" name="Google Shape;46;p5"/>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47" name="Google Shape;47;p5"/>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2400"/>
              <a:buFont typeface="Nunito"/>
              <a:buNone/>
              <a:defRPr b="1" sz="2400">
                <a:latin typeface="Nunito"/>
                <a:ea typeface="Nunito"/>
                <a:cs typeface="Nunito"/>
                <a:sym typeface="Nunito"/>
              </a:defRPr>
            </a:lvl1pPr>
            <a:lvl2pPr lvl="1" algn="l">
              <a:lnSpc>
                <a:spcPct val="90000"/>
              </a:lnSpc>
              <a:spcBef>
                <a:spcPts val="0"/>
              </a:spcBef>
              <a:spcAft>
                <a:spcPts val="0"/>
              </a:spcAft>
              <a:buSzPts val="2400"/>
              <a:buFont typeface="Nunito"/>
              <a:buNone/>
              <a:defRPr b="1" sz="2400">
                <a:latin typeface="Nunito"/>
                <a:ea typeface="Nunito"/>
                <a:cs typeface="Nunito"/>
                <a:sym typeface="Nunito"/>
              </a:defRPr>
            </a:lvl2pPr>
            <a:lvl3pPr lvl="2" algn="l">
              <a:lnSpc>
                <a:spcPct val="90000"/>
              </a:lnSpc>
              <a:spcBef>
                <a:spcPts val="0"/>
              </a:spcBef>
              <a:spcAft>
                <a:spcPts val="0"/>
              </a:spcAft>
              <a:buSzPts val="2400"/>
              <a:buFont typeface="Nunito"/>
              <a:buNone/>
              <a:defRPr b="1" sz="2400">
                <a:latin typeface="Nunito"/>
                <a:ea typeface="Nunito"/>
                <a:cs typeface="Nunito"/>
                <a:sym typeface="Nunito"/>
              </a:defRPr>
            </a:lvl3pPr>
            <a:lvl4pPr lvl="3" algn="l">
              <a:lnSpc>
                <a:spcPct val="90000"/>
              </a:lnSpc>
              <a:spcBef>
                <a:spcPts val="0"/>
              </a:spcBef>
              <a:spcAft>
                <a:spcPts val="0"/>
              </a:spcAft>
              <a:buSzPts val="2400"/>
              <a:buFont typeface="Nunito"/>
              <a:buNone/>
              <a:defRPr b="1" sz="2400">
                <a:latin typeface="Nunito"/>
                <a:ea typeface="Nunito"/>
                <a:cs typeface="Nunito"/>
                <a:sym typeface="Nunito"/>
              </a:defRPr>
            </a:lvl4pPr>
            <a:lvl5pPr lvl="4" algn="l">
              <a:lnSpc>
                <a:spcPct val="90000"/>
              </a:lnSpc>
              <a:spcBef>
                <a:spcPts val="0"/>
              </a:spcBef>
              <a:spcAft>
                <a:spcPts val="0"/>
              </a:spcAft>
              <a:buSzPts val="2400"/>
              <a:buFont typeface="Nunito"/>
              <a:buNone/>
              <a:defRPr b="1" sz="2400">
                <a:latin typeface="Nunito"/>
                <a:ea typeface="Nunito"/>
                <a:cs typeface="Nunito"/>
                <a:sym typeface="Nunito"/>
              </a:defRPr>
            </a:lvl5pPr>
            <a:lvl6pPr lvl="5" algn="l">
              <a:lnSpc>
                <a:spcPct val="90000"/>
              </a:lnSpc>
              <a:spcBef>
                <a:spcPts val="0"/>
              </a:spcBef>
              <a:spcAft>
                <a:spcPts val="0"/>
              </a:spcAft>
              <a:buSzPts val="2400"/>
              <a:buFont typeface="Nunito"/>
              <a:buNone/>
              <a:defRPr b="1" sz="2400">
                <a:latin typeface="Nunito"/>
                <a:ea typeface="Nunito"/>
                <a:cs typeface="Nunito"/>
                <a:sym typeface="Nunito"/>
              </a:defRPr>
            </a:lvl6pPr>
            <a:lvl7pPr lvl="6" algn="l">
              <a:lnSpc>
                <a:spcPct val="90000"/>
              </a:lnSpc>
              <a:spcBef>
                <a:spcPts val="0"/>
              </a:spcBef>
              <a:spcAft>
                <a:spcPts val="0"/>
              </a:spcAft>
              <a:buSzPts val="2400"/>
              <a:buFont typeface="Nunito"/>
              <a:buNone/>
              <a:defRPr b="1" sz="2400">
                <a:latin typeface="Nunito"/>
                <a:ea typeface="Nunito"/>
                <a:cs typeface="Nunito"/>
                <a:sym typeface="Nunito"/>
              </a:defRPr>
            </a:lvl7pPr>
            <a:lvl8pPr lvl="7" algn="l">
              <a:lnSpc>
                <a:spcPct val="90000"/>
              </a:lnSpc>
              <a:spcBef>
                <a:spcPts val="0"/>
              </a:spcBef>
              <a:spcAft>
                <a:spcPts val="0"/>
              </a:spcAft>
              <a:buSzPts val="2400"/>
              <a:buFont typeface="Nunito"/>
              <a:buNone/>
              <a:defRPr b="1" sz="2400">
                <a:latin typeface="Nunito"/>
                <a:ea typeface="Nunito"/>
                <a:cs typeface="Nunito"/>
                <a:sym typeface="Nunito"/>
              </a:defRPr>
            </a:lvl8pPr>
            <a:lvl9pPr lvl="8"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48" name="Google Shape;48;p5"/>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1800"/>
              <a:buNone/>
              <a:defRPr sz="18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800"/>
              <a:buNone/>
              <a:defRPr/>
            </a:lvl4pPr>
            <a:lvl5pPr lvl="4" algn="ctr">
              <a:lnSpc>
                <a:spcPct val="90000"/>
              </a:lnSpc>
              <a:spcBef>
                <a:spcPts val="500"/>
              </a:spcBef>
              <a:spcAft>
                <a:spcPts val="0"/>
              </a:spcAft>
              <a:buClr>
                <a:schemeClr val="dk1"/>
              </a:buClr>
              <a:buSzPts val="1800"/>
              <a:buNone/>
              <a:defRPr/>
            </a:lvl5pPr>
            <a:lvl6pPr lvl="5" algn="ctr">
              <a:lnSpc>
                <a:spcPct val="90000"/>
              </a:lnSpc>
              <a:spcBef>
                <a:spcPts val="500"/>
              </a:spcBef>
              <a:spcAft>
                <a:spcPts val="0"/>
              </a:spcAft>
              <a:buClr>
                <a:schemeClr val="dk1"/>
              </a:buClr>
              <a:buSzPts val="1800"/>
              <a:buNone/>
              <a:defRPr/>
            </a:lvl6pPr>
            <a:lvl7pPr lvl="6" algn="ctr">
              <a:lnSpc>
                <a:spcPct val="90000"/>
              </a:lnSpc>
              <a:spcBef>
                <a:spcPts val="500"/>
              </a:spcBef>
              <a:spcAft>
                <a:spcPts val="0"/>
              </a:spcAft>
              <a:buClr>
                <a:schemeClr val="dk1"/>
              </a:buClr>
              <a:buSzPts val="1800"/>
              <a:buNone/>
              <a:defRPr/>
            </a:lvl7pPr>
            <a:lvl8pPr lvl="7" algn="ctr">
              <a:lnSpc>
                <a:spcPct val="90000"/>
              </a:lnSpc>
              <a:spcBef>
                <a:spcPts val="500"/>
              </a:spcBef>
              <a:spcAft>
                <a:spcPts val="0"/>
              </a:spcAft>
              <a:buClr>
                <a:schemeClr val="dk1"/>
              </a:buClr>
              <a:buSzPts val="1800"/>
              <a:buNone/>
              <a:defRPr/>
            </a:lvl8pPr>
            <a:lvl9pPr lvl="8" algn="ctr">
              <a:lnSpc>
                <a:spcPct val="90000"/>
              </a:lnSpc>
              <a:spcBef>
                <a:spcPts val="500"/>
              </a:spcBef>
              <a:spcAft>
                <a:spcPts val="0"/>
              </a:spcAft>
              <a:buClr>
                <a:schemeClr val="dk1"/>
              </a:buClr>
              <a:buSzPts val="1800"/>
              <a:buNone/>
              <a:defRPr/>
            </a:lvl9pPr>
          </a:lstStyle>
          <a:p/>
        </p:txBody>
      </p:sp>
      <p:sp>
        <p:nvSpPr>
          <p:cNvPr id="49" name="Google Shape;49;p5"/>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0" name="Shape 50"/>
        <p:cNvGrpSpPr/>
        <p:nvPr/>
      </p:nvGrpSpPr>
      <p:grpSpPr>
        <a:xfrm>
          <a:off x="0" y="0"/>
          <a:ext cx="0" cy="0"/>
          <a:chOff x="0" y="0"/>
          <a:chExt cx="0" cy="0"/>
        </a:xfrm>
      </p:grpSpPr>
      <p:pic>
        <p:nvPicPr>
          <p:cNvPr id="51" name="Google Shape;51;p6"/>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52" name="Google Shape;52;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3" name="Google Shape;53;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4" name="Google Shape;54;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5" name="Google Shape;55;p6"/>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56" name="Google Shape;56;p6"/>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57" name="Google Shape;57;p6"/>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58" name="Shape 58"/>
        <p:cNvGrpSpPr/>
        <p:nvPr/>
      </p:nvGrpSpPr>
      <p:grpSpPr>
        <a:xfrm>
          <a:off x="0" y="0"/>
          <a:ext cx="0" cy="0"/>
          <a:chOff x="0" y="0"/>
          <a:chExt cx="0" cy="0"/>
        </a:xfrm>
      </p:grpSpPr>
      <p:pic>
        <p:nvPicPr>
          <p:cNvPr id="59" name="Google Shape;59;p7"/>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0" name="Google Shape;60;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1" name="Google Shape;61;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2" name="Google Shape;62;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3" name="Google Shape;63;p7"/>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64" name="Google Shape;64;p7"/>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65" name="Google Shape;65;p7"/>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66" name="Shape 66"/>
        <p:cNvGrpSpPr/>
        <p:nvPr/>
      </p:nvGrpSpPr>
      <p:grpSpPr>
        <a:xfrm>
          <a:off x="0" y="0"/>
          <a:ext cx="0" cy="0"/>
          <a:chOff x="0" y="0"/>
          <a:chExt cx="0" cy="0"/>
        </a:xfrm>
      </p:grpSpPr>
      <p:pic>
        <p:nvPicPr>
          <p:cNvPr id="67" name="Google Shape;67;p8"/>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68" name="Google Shape;68;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9" name="Google Shape;69;p8"/>
          <p:cNvCxnSpPr/>
          <p:nvPr/>
        </p:nvCxnSpPr>
        <p:spPr>
          <a:xfrm>
            <a:off x="6374418" y="3641018"/>
            <a:ext cx="5462100" cy="0"/>
          </a:xfrm>
          <a:prstGeom prst="straightConnector1">
            <a:avLst/>
          </a:prstGeom>
          <a:noFill/>
          <a:ln cap="flat" cmpd="sng" w="12700">
            <a:solidFill>
              <a:srgbClr val="000000"/>
            </a:solidFill>
            <a:prstDash val="solid"/>
            <a:miter lim="400000"/>
            <a:headEnd len="sm" w="sm" type="none"/>
            <a:tailEnd len="sm" w="sm" type="none"/>
          </a:ln>
        </p:spPr>
      </p:cxnSp>
      <p:cxnSp>
        <p:nvCxnSpPr>
          <p:cNvPr id="70" name="Google Shape;70;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1" name="Google Shape;71;p8"/>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72" name="Google Shape;72;p8"/>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73" name="Google Shape;73;p8"/>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74" name="Shape 74"/>
        <p:cNvGrpSpPr/>
        <p:nvPr/>
      </p:nvGrpSpPr>
      <p:grpSpPr>
        <a:xfrm>
          <a:off x="0" y="0"/>
          <a:ext cx="0" cy="0"/>
          <a:chOff x="0" y="0"/>
          <a:chExt cx="0" cy="0"/>
        </a:xfrm>
      </p:grpSpPr>
      <p:pic>
        <p:nvPicPr>
          <p:cNvPr id="75" name="Google Shape;75;p9"/>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76" name="Google Shape;76;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7" name="Google Shape;77;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8" name="Google Shape;78;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9" name="Google Shape;79;p9"/>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0" name="Google Shape;80;p9"/>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1" name="Google Shape;81;p9"/>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82" name="Shape 82"/>
        <p:cNvGrpSpPr/>
        <p:nvPr/>
      </p:nvGrpSpPr>
      <p:grpSpPr>
        <a:xfrm>
          <a:off x="0" y="0"/>
          <a:ext cx="0" cy="0"/>
          <a:chOff x="0" y="0"/>
          <a:chExt cx="0" cy="0"/>
        </a:xfrm>
      </p:grpSpPr>
      <p:pic>
        <p:nvPicPr>
          <p:cNvPr id="83" name="Google Shape;83;p10"/>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84" name="Google Shape;84;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5" name="Google Shape;85;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6" name="Google Shape;86;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7" name="Google Shape;87;p10"/>
          <p:cNvSpPr txBox="1"/>
          <p:nvPr>
            <p:ph type="title"/>
          </p:nvPr>
        </p:nvSpPr>
        <p:spPr>
          <a:xfrm>
            <a:off x="6740525" y="3005087"/>
            <a:ext cx="5095800" cy="746100"/>
          </a:xfrm>
          <a:prstGeom prst="rect">
            <a:avLst/>
          </a:prstGeom>
          <a:noFill/>
          <a:ln>
            <a:noFill/>
          </a:ln>
        </p:spPr>
        <p:txBody>
          <a:bodyPr anchorCtr="0" anchor="ctr" bIns="45700" lIns="91425" spcFirstLastPara="1" rIns="91425" wrap="square" tIns="45700">
            <a:noAutofit/>
          </a:bodyPr>
          <a:lstStyle>
            <a:lvl1pPr lvl="0" rtl="0" algn="l">
              <a:lnSpc>
                <a:spcPct val="90000"/>
              </a:lnSpc>
              <a:spcBef>
                <a:spcPts val="0"/>
              </a:spcBef>
              <a:spcAft>
                <a:spcPts val="0"/>
              </a:spcAft>
              <a:buSzPts val="2400"/>
              <a:buFont typeface="Nunito"/>
              <a:buNone/>
              <a:defRPr b="1" sz="2400">
                <a:latin typeface="Nunito"/>
                <a:ea typeface="Nunito"/>
                <a:cs typeface="Nunito"/>
                <a:sym typeface="Nunito"/>
              </a:defRPr>
            </a:lvl1pPr>
            <a:lvl2pPr lvl="1" rtl="0" algn="l">
              <a:lnSpc>
                <a:spcPct val="90000"/>
              </a:lnSpc>
              <a:spcBef>
                <a:spcPts val="0"/>
              </a:spcBef>
              <a:spcAft>
                <a:spcPts val="0"/>
              </a:spcAft>
              <a:buSzPts val="2400"/>
              <a:buFont typeface="Nunito"/>
              <a:buNone/>
              <a:defRPr b="1" sz="2400">
                <a:latin typeface="Nunito"/>
                <a:ea typeface="Nunito"/>
                <a:cs typeface="Nunito"/>
                <a:sym typeface="Nunito"/>
              </a:defRPr>
            </a:lvl2pPr>
            <a:lvl3pPr lvl="2" rtl="0" algn="l">
              <a:lnSpc>
                <a:spcPct val="90000"/>
              </a:lnSpc>
              <a:spcBef>
                <a:spcPts val="0"/>
              </a:spcBef>
              <a:spcAft>
                <a:spcPts val="0"/>
              </a:spcAft>
              <a:buSzPts val="2400"/>
              <a:buFont typeface="Nunito"/>
              <a:buNone/>
              <a:defRPr b="1" sz="2400">
                <a:latin typeface="Nunito"/>
                <a:ea typeface="Nunito"/>
                <a:cs typeface="Nunito"/>
                <a:sym typeface="Nunito"/>
              </a:defRPr>
            </a:lvl3pPr>
            <a:lvl4pPr lvl="3" rtl="0" algn="l">
              <a:lnSpc>
                <a:spcPct val="90000"/>
              </a:lnSpc>
              <a:spcBef>
                <a:spcPts val="0"/>
              </a:spcBef>
              <a:spcAft>
                <a:spcPts val="0"/>
              </a:spcAft>
              <a:buSzPts val="2400"/>
              <a:buFont typeface="Nunito"/>
              <a:buNone/>
              <a:defRPr b="1" sz="2400">
                <a:latin typeface="Nunito"/>
                <a:ea typeface="Nunito"/>
                <a:cs typeface="Nunito"/>
                <a:sym typeface="Nunito"/>
              </a:defRPr>
            </a:lvl4pPr>
            <a:lvl5pPr lvl="4" rtl="0" algn="l">
              <a:lnSpc>
                <a:spcPct val="90000"/>
              </a:lnSpc>
              <a:spcBef>
                <a:spcPts val="0"/>
              </a:spcBef>
              <a:spcAft>
                <a:spcPts val="0"/>
              </a:spcAft>
              <a:buSzPts val="2400"/>
              <a:buFont typeface="Nunito"/>
              <a:buNone/>
              <a:defRPr b="1" sz="2400">
                <a:latin typeface="Nunito"/>
                <a:ea typeface="Nunito"/>
                <a:cs typeface="Nunito"/>
                <a:sym typeface="Nunito"/>
              </a:defRPr>
            </a:lvl5pPr>
            <a:lvl6pPr lvl="5" rtl="0" algn="l">
              <a:lnSpc>
                <a:spcPct val="90000"/>
              </a:lnSpc>
              <a:spcBef>
                <a:spcPts val="0"/>
              </a:spcBef>
              <a:spcAft>
                <a:spcPts val="0"/>
              </a:spcAft>
              <a:buSzPts val="2400"/>
              <a:buFont typeface="Nunito"/>
              <a:buNone/>
              <a:defRPr b="1" sz="2400">
                <a:latin typeface="Nunito"/>
                <a:ea typeface="Nunito"/>
                <a:cs typeface="Nunito"/>
                <a:sym typeface="Nunito"/>
              </a:defRPr>
            </a:lvl6pPr>
            <a:lvl7pPr lvl="6" rtl="0" algn="l">
              <a:lnSpc>
                <a:spcPct val="90000"/>
              </a:lnSpc>
              <a:spcBef>
                <a:spcPts val="0"/>
              </a:spcBef>
              <a:spcAft>
                <a:spcPts val="0"/>
              </a:spcAft>
              <a:buSzPts val="2400"/>
              <a:buFont typeface="Nunito"/>
              <a:buNone/>
              <a:defRPr b="1" sz="2400">
                <a:latin typeface="Nunito"/>
                <a:ea typeface="Nunito"/>
                <a:cs typeface="Nunito"/>
                <a:sym typeface="Nunito"/>
              </a:defRPr>
            </a:lvl7pPr>
            <a:lvl8pPr lvl="7" rtl="0" algn="l">
              <a:lnSpc>
                <a:spcPct val="90000"/>
              </a:lnSpc>
              <a:spcBef>
                <a:spcPts val="0"/>
              </a:spcBef>
              <a:spcAft>
                <a:spcPts val="0"/>
              </a:spcAft>
              <a:buSzPts val="2400"/>
              <a:buFont typeface="Nunito"/>
              <a:buNone/>
              <a:defRPr b="1" sz="2400">
                <a:latin typeface="Nunito"/>
                <a:ea typeface="Nunito"/>
                <a:cs typeface="Nunito"/>
                <a:sym typeface="Nunito"/>
              </a:defRPr>
            </a:lvl8pPr>
            <a:lvl9pPr lvl="8" rtl="0" algn="l">
              <a:lnSpc>
                <a:spcPct val="90000"/>
              </a:lnSpc>
              <a:spcBef>
                <a:spcPts val="0"/>
              </a:spcBef>
              <a:spcAft>
                <a:spcPts val="0"/>
              </a:spcAft>
              <a:buSzPts val="2400"/>
              <a:buFont typeface="Nunito"/>
              <a:buNone/>
              <a:defRPr b="1" sz="2400">
                <a:latin typeface="Nunito"/>
                <a:ea typeface="Nunito"/>
                <a:cs typeface="Nunito"/>
                <a:sym typeface="Nunito"/>
              </a:defRPr>
            </a:lvl9pPr>
          </a:lstStyle>
          <a:p/>
        </p:txBody>
      </p:sp>
      <p:sp>
        <p:nvSpPr>
          <p:cNvPr id="88" name="Google Shape;88;p10"/>
          <p:cNvSpPr txBox="1"/>
          <p:nvPr>
            <p:ph idx="1" type="subTitle"/>
          </p:nvPr>
        </p:nvSpPr>
        <p:spPr>
          <a:xfrm>
            <a:off x="6740524" y="3812970"/>
            <a:ext cx="5095800" cy="746100"/>
          </a:xfrm>
          <a:prstGeom prst="rect">
            <a:avLst/>
          </a:prstGeom>
          <a:noFill/>
          <a:ln>
            <a:noFill/>
          </a:ln>
        </p:spPr>
        <p:txBody>
          <a:bodyPr anchorCtr="0" anchor="t" bIns="45700" lIns="91425" spcFirstLastPara="1" rIns="91425" wrap="square" tIns="45700">
            <a:noAutofit/>
          </a:bodyPr>
          <a:lstStyle>
            <a:lvl1pPr lvl="0" rtl="0" algn="l">
              <a:lnSpc>
                <a:spcPct val="90000"/>
              </a:lnSpc>
              <a:spcBef>
                <a:spcPts val="1000"/>
              </a:spcBef>
              <a:spcAft>
                <a:spcPts val="0"/>
              </a:spcAft>
              <a:buClr>
                <a:schemeClr val="dk1"/>
              </a:buClr>
              <a:buSzPts val="1800"/>
              <a:buNone/>
              <a:defRPr b="0" sz="1800">
                <a:solidFill>
                  <a:schemeClr val="dk1"/>
                </a:solidFill>
                <a:latin typeface="Nunito"/>
                <a:ea typeface="Nunito"/>
                <a:cs typeface="Nunito"/>
                <a:sym typeface="Nunito"/>
              </a:defRPr>
            </a:lvl1pPr>
            <a:lvl2pPr lvl="1" rtl="0" algn="ctr">
              <a:lnSpc>
                <a:spcPct val="90000"/>
              </a:lnSpc>
              <a:spcBef>
                <a:spcPts val="500"/>
              </a:spcBef>
              <a:spcAft>
                <a:spcPts val="0"/>
              </a:spcAft>
              <a:buClr>
                <a:schemeClr val="dk1"/>
              </a:buClr>
              <a:buSzPts val="1800"/>
              <a:buNone/>
              <a:defRPr sz="1800"/>
            </a:lvl2pPr>
            <a:lvl3pPr lvl="2" rtl="0" algn="ctr">
              <a:lnSpc>
                <a:spcPct val="90000"/>
              </a:lnSpc>
              <a:spcBef>
                <a:spcPts val="500"/>
              </a:spcBef>
              <a:spcAft>
                <a:spcPts val="0"/>
              </a:spcAft>
              <a:buClr>
                <a:schemeClr val="dk1"/>
              </a:buClr>
              <a:buSzPts val="1800"/>
              <a:buNone/>
              <a:defRPr sz="1800"/>
            </a:lvl3pPr>
            <a:lvl4pPr lvl="3" rtl="0" algn="ctr">
              <a:lnSpc>
                <a:spcPct val="90000"/>
              </a:lnSpc>
              <a:spcBef>
                <a:spcPts val="500"/>
              </a:spcBef>
              <a:spcAft>
                <a:spcPts val="0"/>
              </a:spcAft>
              <a:buClr>
                <a:schemeClr val="dk1"/>
              </a:buClr>
              <a:buSzPts val="1800"/>
              <a:buNone/>
              <a:defRPr/>
            </a:lvl4pPr>
            <a:lvl5pPr lvl="4" rtl="0" algn="ctr">
              <a:lnSpc>
                <a:spcPct val="90000"/>
              </a:lnSpc>
              <a:spcBef>
                <a:spcPts val="500"/>
              </a:spcBef>
              <a:spcAft>
                <a:spcPts val="0"/>
              </a:spcAft>
              <a:buClr>
                <a:schemeClr val="dk1"/>
              </a:buClr>
              <a:buSzPts val="1800"/>
              <a:buNone/>
              <a:defRPr/>
            </a:lvl5pPr>
            <a:lvl6pPr lvl="5" rtl="0" algn="ctr">
              <a:lnSpc>
                <a:spcPct val="90000"/>
              </a:lnSpc>
              <a:spcBef>
                <a:spcPts val="500"/>
              </a:spcBef>
              <a:spcAft>
                <a:spcPts val="0"/>
              </a:spcAft>
              <a:buClr>
                <a:schemeClr val="dk1"/>
              </a:buClr>
              <a:buSzPts val="1800"/>
              <a:buNone/>
              <a:defRPr/>
            </a:lvl6pPr>
            <a:lvl7pPr lvl="6" rtl="0" algn="ctr">
              <a:lnSpc>
                <a:spcPct val="90000"/>
              </a:lnSpc>
              <a:spcBef>
                <a:spcPts val="500"/>
              </a:spcBef>
              <a:spcAft>
                <a:spcPts val="0"/>
              </a:spcAft>
              <a:buClr>
                <a:schemeClr val="dk1"/>
              </a:buClr>
              <a:buSzPts val="1800"/>
              <a:buNone/>
              <a:defRPr/>
            </a:lvl7pPr>
            <a:lvl8pPr lvl="7" rtl="0" algn="ctr">
              <a:lnSpc>
                <a:spcPct val="90000"/>
              </a:lnSpc>
              <a:spcBef>
                <a:spcPts val="500"/>
              </a:spcBef>
              <a:spcAft>
                <a:spcPts val="0"/>
              </a:spcAft>
              <a:buClr>
                <a:schemeClr val="dk1"/>
              </a:buClr>
              <a:buSzPts val="1800"/>
              <a:buNone/>
              <a:defRPr/>
            </a:lvl8pPr>
            <a:lvl9pPr lvl="8" rtl="0" algn="ctr">
              <a:lnSpc>
                <a:spcPct val="90000"/>
              </a:lnSpc>
              <a:spcBef>
                <a:spcPts val="500"/>
              </a:spcBef>
              <a:spcAft>
                <a:spcPts val="0"/>
              </a:spcAft>
              <a:buClr>
                <a:schemeClr val="dk1"/>
              </a:buClr>
              <a:buSzPts val="1800"/>
              <a:buNone/>
              <a:defRPr/>
            </a:lvl9pPr>
          </a:lstStyle>
          <a:p/>
        </p:txBody>
      </p:sp>
      <p:sp>
        <p:nvSpPr>
          <p:cNvPr id="89" name="Google Shape;89;p10"/>
          <p:cNvSpPr txBox="1"/>
          <p:nvPr/>
        </p:nvSpPr>
        <p:spPr>
          <a:xfrm>
            <a:off x="0" y="6590425"/>
            <a:ext cx="4019700" cy="2571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000" u="none" cap="none" strike="noStrike">
                <a:solidFill>
                  <a:schemeClr val="lt1"/>
                </a:solidFill>
                <a:latin typeface="Nunito"/>
                <a:ea typeface="Nunito"/>
                <a:cs typeface="Nunito"/>
                <a:sym typeface="Nunito"/>
              </a:rPr>
              <a:t>© 20</a:t>
            </a:r>
            <a:r>
              <a:rPr b="1" lang="en-US" sz="1000">
                <a:solidFill>
                  <a:schemeClr val="lt1"/>
                </a:solidFill>
                <a:latin typeface="Nunito"/>
                <a:ea typeface="Nunito"/>
                <a:cs typeface="Nunito"/>
                <a:sym typeface="Nunito"/>
              </a:rPr>
              <a:t>21</a:t>
            </a:r>
            <a:r>
              <a:rPr b="1" i="0" lang="en-US" sz="1000" u="none" cap="none" strike="noStrike">
                <a:solidFill>
                  <a:schemeClr val="lt1"/>
                </a:solidFill>
                <a:latin typeface="Nunito"/>
                <a:ea typeface="Nunito"/>
                <a:cs typeface="Nunito"/>
                <a:sym typeface="Nunito"/>
              </a:rPr>
              <a:t> KOKO Networks Limited – Proprietary &amp; Confidential </a:t>
            </a:r>
            <a:endParaRPr b="1" i="0" sz="1000" u="none" cap="none" strike="noStrike">
              <a:solidFill>
                <a:schemeClr val="lt1"/>
              </a:solidFill>
              <a:latin typeface="Nunito"/>
              <a:ea typeface="Nunito"/>
              <a:cs typeface="Nunito"/>
              <a:sym typeface="Nunito"/>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1pPr>
            <a:lvl2pPr lvl="1"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2pPr>
            <a:lvl3pPr lvl="2"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3pPr>
            <a:lvl4pPr lvl="3"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4pPr>
            <a:lvl5pPr lvl="4"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5pPr>
            <a:lvl6pPr lvl="5"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6pPr>
            <a:lvl7pPr lvl="6"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7pPr>
            <a:lvl8pPr lvl="7"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8pPr>
            <a:lvl9pPr lvl="8" marR="0" rtl="0" algn="l">
              <a:lnSpc>
                <a:spcPct val="90000"/>
              </a:lnSpc>
              <a:spcBef>
                <a:spcPts val="0"/>
              </a:spcBef>
              <a:spcAft>
                <a:spcPts val="0"/>
              </a:spcAft>
              <a:buSzPts val="1400"/>
              <a:buFont typeface="Nunito SemiBold"/>
              <a:buNone/>
              <a:defRPr i="0" sz="4400" u="none" cap="none" strike="noStrike">
                <a:solidFill>
                  <a:schemeClr val="dk1"/>
                </a:solidFill>
                <a:latin typeface="Nunito SemiBold"/>
                <a:ea typeface="Nunito SemiBold"/>
                <a:cs typeface="Nunito SemiBold"/>
                <a:sym typeface="Nunito SemiBold"/>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Nunito SemiBold"/>
              <a:buChar char="•"/>
              <a:defRPr i="0" sz="2800" u="none" cap="none" strike="noStrike">
                <a:solidFill>
                  <a:schemeClr val="dk1"/>
                </a:solidFill>
                <a:latin typeface="Nunito SemiBold"/>
                <a:ea typeface="Nunito SemiBold"/>
                <a:cs typeface="Nunito SemiBold"/>
                <a:sym typeface="Nunito SemiBold"/>
              </a:defRPr>
            </a:lvl1pPr>
            <a:lvl2pPr indent="-381000" lvl="1" marL="914400" marR="0" rtl="0" algn="l">
              <a:lnSpc>
                <a:spcPct val="90000"/>
              </a:lnSpc>
              <a:spcBef>
                <a:spcPts val="500"/>
              </a:spcBef>
              <a:spcAft>
                <a:spcPts val="0"/>
              </a:spcAft>
              <a:buClr>
                <a:schemeClr val="dk1"/>
              </a:buClr>
              <a:buSzPts val="2400"/>
              <a:buFont typeface="Nunito SemiBold"/>
              <a:buChar char="•"/>
              <a:defRPr i="0" sz="2400" u="none" cap="none" strike="noStrike">
                <a:solidFill>
                  <a:schemeClr val="dk1"/>
                </a:solidFill>
                <a:latin typeface="Nunito SemiBold"/>
                <a:ea typeface="Nunito SemiBold"/>
                <a:cs typeface="Nunito SemiBold"/>
                <a:sym typeface="Nunito SemiBold"/>
              </a:defRPr>
            </a:lvl2pPr>
            <a:lvl3pPr indent="-355600" lvl="2" marL="1371600" marR="0" rtl="0" algn="l">
              <a:lnSpc>
                <a:spcPct val="90000"/>
              </a:lnSpc>
              <a:spcBef>
                <a:spcPts val="500"/>
              </a:spcBef>
              <a:spcAft>
                <a:spcPts val="0"/>
              </a:spcAft>
              <a:buClr>
                <a:schemeClr val="dk1"/>
              </a:buClr>
              <a:buSzPts val="2000"/>
              <a:buFont typeface="Nunito SemiBold"/>
              <a:buChar char="•"/>
              <a:defRPr i="0" sz="2000" u="none" cap="none" strike="noStrike">
                <a:solidFill>
                  <a:schemeClr val="dk1"/>
                </a:solidFill>
                <a:latin typeface="Nunito SemiBold"/>
                <a:ea typeface="Nunito SemiBold"/>
                <a:cs typeface="Nunito SemiBold"/>
                <a:sym typeface="Nunito SemiBold"/>
              </a:defRPr>
            </a:lvl3pPr>
            <a:lvl4pPr indent="-342900" lvl="3" marL="1828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4pPr>
            <a:lvl5pPr indent="-342900" lvl="4" marL="22860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5pPr>
            <a:lvl6pPr indent="-342900" lvl="5" marL="27432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6pPr>
            <a:lvl7pPr indent="-342900" lvl="6" marL="32004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7pPr>
            <a:lvl8pPr indent="-342900" lvl="7" marL="36576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8pPr>
            <a:lvl9pPr indent="-342900" lvl="8" marL="4114800" marR="0" rtl="0" algn="l">
              <a:lnSpc>
                <a:spcPct val="90000"/>
              </a:lnSpc>
              <a:spcBef>
                <a:spcPts val="500"/>
              </a:spcBef>
              <a:spcAft>
                <a:spcPts val="0"/>
              </a:spcAft>
              <a:buClr>
                <a:schemeClr val="dk1"/>
              </a:buClr>
              <a:buSzPts val="1800"/>
              <a:buFont typeface="Nunito SemiBold"/>
              <a:buChar char="•"/>
              <a:defRPr i="0" sz="1800" u="none" cap="none" strike="noStrike">
                <a:solidFill>
                  <a:schemeClr val="dk1"/>
                </a:solidFill>
                <a:latin typeface="Nunito SemiBold"/>
                <a:ea typeface="Nunito SemiBold"/>
                <a:cs typeface="Nunito SemiBold"/>
                <a:sym typeface="Nunito SemiBold"/>
              </a:defRPr>
            </a:lvl9pPr>
          </a:lstStyle>
          <a:p/>
        </p:txBody>
      </p:sp>
      <p:sp>
        <p:nvSpPr>
          <p:cNvPr id="13" name="Google Shape;13;p1"/>
          <p:cNvSpPr txBox="1"/>
          <p:nvPr>
            <p:ph idx="12" type="sldNum"/>
          </p:nvPr>
        </p:nvSpPr>
        <p:spPr>
          <a:xfrm>
            <a:off x="11409045" y="6333134"/>
            <a:ext cx="731700" cy="5250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Nunito SemiBold"/>
                <a:ea typeface="Nunito SemiBold"/>
                <a:cs typeface="Nunito SemiBold"/>
                <a:sym typeface="Nunito SemiBold"/>
              </a:defRPr>
            </a:lvl1pPr>
            <a:lvl2pPr lvl="1" algn="r">
              <a:buNone/>
              <a:defRPr sz="1300">
                <a:solidFill>
                  <a:schemeClr val="dk1"/>
                </a:solidFill>
                <a:latin typeface="Nunito SemiBold"/>
                <a:ea typeface="Nunito SemiBold"/>
                <a:cs typeface="Nunito SemiBold"/>
                <a:sym typeface="Nunito SemiBold"/>
              </a:defRPr>
            </a:lvl2pPr>
            <a:lvl3pPr lvl="2" algn="r">
              <a:buNone/>
              <a:defRPr sz="1300">
                <a:solidFill>
                  <a:schemeClr val="dk1"/>
                </a:solidFill>
                <a:latin typeface="Nunito SemiBold"/>
                <a:ea typeface="Nunito SemiBold"/>
                <a:cs typeface="Nunito SemiBold"/>
                <a:sym typeface="Nunito SemiBold"/>
              </a:defRPr>
            </a:lvl3pPr>
            <a:lvl4pPr lvl="3" algn="r">
              <a:buNone/>
              <a:defRPr sz="1300">
                <a:solidFill>
                  <a:schemeClr val="dk1"/>
                </a:solidFill>
                <a:latin typeface="Nunito SemiBold"/>
                <a:ea typeface="Nunito SemiBold"/>
                <a:cs typeface="Nunito SemiBold"/>
                <a:sym typeface="Nunito SemiBold"/>
              </a:defRPr>
            </a:lvl4pPr>
            <a:lvl5pPr lvl="4" algn="r">
              <a:buNone/>
              <a:defRPr sz="1300">
                <a:solidFill>
                  <a:schemeClr val="dk1"/>
                </a:solidFill>
                <a:latin typeface="Nunito SemiBold"/>
                <a:ea typeface="Nunito SemiBold"/>
                <a:cs typeface="Nunito SemiBold"/>
                <a:sym typeface="Nunito SemiBold"/>
              </a:defRPr>
            </a:lvl5pPr>
            <a:lvl6pPr lvl="5" algn="r">
              <a:buNone/>
              <a:defRPr sz="1300">
                <a:solidFill>
                  <a:schemeClr val="dk1"/>
                </a:solidFill>
                <a:latin typeface="Nunito SemiBold"/>
                <a:ea typeface="Nunito SemiBold"/>
                <a:cs typeface="Nunito SemiBold"/>
                <a:sym typeface="Nunito SemiBold"/>
              </a:defRPr>
            </a:lvl6pPr>
            <a:lvl7pPr lvl="6" algn="r">
              <a:buNone/>
              <a:defRPr sz="1300">
                <a:solidFill>
                  <a:schemeClr val="dk1"/>
                </a:solidFill>
                <a:latin typeface="Nunito SemiBold"/>
                <a:ea typeface="Nunito SemiBold"/>
                <a:cs typeface="Nunito SemiBold"/>
                <a:sym typeface="Nunito SemiBold"/>
              </a:defRPr>
            </a:lvl7pPr>
            <a:lvl8pPr lvl="7" algn="r">
              <a:buNone/>
              <a:defRPr sz="1300">
                <a:solidFill>
                  <a:schemeClr val="dk1"/>
                </a:solidFill>
                <a:latin typeface="Nunito SemiBold"/>
                <a:ea typeface="Nunito SemiBold"/>
                <a:cs typeface="Nunito SemiBold"/>
                <a:sym typeface="Nunito SemiBold"/>
              </a:defRPr>
            </a:lvl8pPr>
            <a:lvl9pPr lvl="8" algn="r">
              <a:buNone/>
              <a:defRPr sz="1300">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docs.google.com/spreadsheets/d/18ZDAdHBzsEPdpr6rOwJDw2ViElgeVGW-ovWh-N8FheQ/edit?usp=sharing" TargetMode="External"/><Relationship Id="rId4" Type="http://schemas.openxmlformats.org/officeDocument/2006/relationships/hyperlink" Target="https://docs.google.com/spreadsheets/d/12t1AjhoWo4CEOnC9snuApc7Y9-KMogo06I3qzkV-VHQ/edit?usp=sharing" TargetMode="External"/><Relationship Id="rId5" Type="http://schemas.openxmlformats.org/officeDocument/2006/relationships/hyperlink" Target="https://docs.google.com/spreadsheets/d/1zogqMJEMYcj1Ipb8xfOZKy1jcYYzcgeYiMnl-DUolIM/edit?usp=shar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mailto:s.momin@kokonetworks.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5832400" y="2420100"/>
            <a:ext cx="6630000" cy="11289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US" sz="2700">
                <a:latin typeface="Arial"/>
                <a:ea typeface="Arial"/>
                <a:cs typeface="Arial"/>
                <a:sym typeface="Arial"/>
              </a:rPr>
              <a:t>   Odoo Upgrade - Progress Reporting</a:t>
            </a:r>
            <a:endParaRPr sz="27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2700">
                <a:latin typeface="Arial"/>
                <a:ea typeface="Arial"/>
                <a:cs typeface="Arial"/>
                <a:sym typeface="Arial"/>
              </a:rPr>
              <a:t>                   Sept [01 to 10]</a:t>
            </a:r>
            <a:endParaRPr sz="27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Overview</a:t>
            </a:r>
            <a:endParaRPr/>
          </a:p>
        </p:txBody>
      </p:sp>
      <p:sp>
        <p:nvSpPr>
          <p:cNvPr id="172" name="Google Shape;172;p20"/>
          <p:cNvSpPr txBox="1"/>
          <p:nvPr>
            <p:ph idx="1" type="subTitle"/>
          </p:nvPr>
        </p:nvSpPr>
        <p:spPr>
          <a:xfrm>
            <a:off x="458725" y="1005775"/>
            <a:ext cx="11312400" cy="5122200"/>
          </a:xfrm>
          <a:prstGeom prst="rect">
            <a:avLst/>
          </a:prstGeom>
        </p:spPr>
        <p:txBody>
          <a:bodyPr anchorCtr="0" anchor="t" bIns="45700" lIns="91425" spcFirstLastPara="1" rIns="91425" wrap="square" tIns="45700">
            <a:noAutofit/>
          </a:bodyPr>
          <a:lstStyle/>
          <a:p>
            <a:pPr indent="0" lvl="0" marL="0" rtl="0" algn="l">
              <a:lnSpc>
                <a:spcPct val="150000"/>
              </a:lnSpc>
              <a:spcBef>
                <a:spcPts val="0"/>
              </a:spcBef>
              <a:spcAft>
                <a:spcPts val="0"/>
              </a:spcAft>
              <a:buNone/>
            </a:pPr>
            <a:r>
              <a:rPr lang="en-US" sz="1400"/>
              <a:t>Project Documents and References:</a:t>
            </a:r>
            <a:endParaRPr sz="1400"/>
          </a:p>
          <a:p>
            <a:pPr indent="-317500" lvl="0" marL="457200" rtl="0" algn="l">
              <a:lnSpc>
                <a:spcPct val="150000"/>
              </a:lnSpc>
              <a:spcBef>
                <a:spcPts val="0"/>
              </a:spcBef>
              <a:spcAft>
                <a:spcPts val="0"/>
              </a:spcAft>
              <a:buSzPts val="1400"/>
              <a:buChar char="●"/>
            </a:pPr>
            <a:r>
              <a:rPr lang="en-US" sz="1400"/>
              <a:t>Updated </a:t>
            </a:r>
            <a:r>
              <a:rPr lang="en-US" sz="1400"/>
              <a:t>Project Plan link:</a:t>
            </a:r>
            <a:endParaRPr sz="1400"/>
          </a:p>
          <a:p>
            <a:pPr indent="0" lvl="0" marL="457200" rtl="0" algn="l">
              <a:lnSpc>
                <a:spcPct val="150000"/>
              </a:lnSpc>
              <a:spcBef>
                <a:spcPts val="0"/>
              </a:spcBef>
              <a:spcAft>
                <a:spcPts val="0"/>
              </a:spcAft>
              <a:buNone/>
            </a:pPr>
            <a:r>
              <a:rPr lang="en-US" sz="1400"/>
              <a:t> </a:t>
            </a:r>
            <a:r>
              <a:rPr lang="en-US" sz="1400" u="sng">
                <a:solidFill>
                  <a:schemeClr val="hlink"/>
                </a:solidFill>
                <a:hlinkClick r:id="rId3"/>
              </a:rPr>
              <a:t>https://docs.google.com/spreadsheets/d/18ZDAdHBzsEPdpr6rOwJDw2ViElgeVGW-ovWh-N8FheQ/edit?usp=sharing</a:t>
            </a:r>
            <a:endParaRPr sz="1400"/>
          </a:p>
          <a:p>
            <a:pPr indent="0" lvl="0" marL="457200" rtl="0" algn="l">
              <a:lnSpc>
                <a:spcPct val="150000"/>
              </a:lnSpc>
              <a:spcBef>
                <a:spcPts val="0"/>
              </a:spcBef>
              <a:spcAft>
                <a:spcPts val="0"/>
              </a:spcAft>
              <a:buNone/>
            </a:pPr>
            <a:r>
              <a:t/>
            </a:r>
            <a:endParaRPr sz="1400"/>
          </a:p>
          <a:p>
            <a:pPr indent="-317500" lvl="0" marL="457200" rtl="0" algn="l">
              <a:lnSpc>
                <a:spcPct val="150000"/>
              </a:lnSpc>
              <a:spcBef>
                <a:spcPts val="0"/>
              </a:spcBef>
              <a:spcAft>
                <a:spcPts val="0"/>
              </a:spcAft>
              <a:buSzPts val="1400"/>
              <a:buChar char="●"/>
            </a:pPr>
            <a:r>
              <a:rPr lang="en-US" sz="1400"/>
              <a:t>Functional Test cases document: </a:t>
            </a:r>
            <a:endParaRPr sz="1400"/>
          </a:p>
          <a:p>
            <a:pPr indent="0" lvl="0" marL="457200" rtl="0" algn="l">
              <a:lnSpc>
                <a:spcPct val="150000"/>
              </a:lnSpc>
              <a:spcBef>
                <a:spcPts val="0"/>
              </a:spcBef>
              <a:spcAft>
                <a:spcPts val="0"/>
              </a:spcAft>
              <a:buNone/>
            </a:pPr>
            <a:r>
              <a:rPr lang="en-US" sz="1400" u="sng">
                <a:solidFill>
                  <a:schemeClr val="hlink"/>
                </a:solidFill>
                <a:hlinkClick r:id="rId4"/>
              </a:rPr>
              <a:t>https://docs.google.com/spreadsheets/d/12t1AjhoWo4CEOnC9snuApc7Y9-KMogo06I3qzkV-VHQ/edit?usp=sharing</a:t>
            </a:r>
            <a:endParaRPr sz="1400"/>
          </a:p>
          <a:p>
            <a:pPr indent="0" lvl="0" marL="0" rtl="0" algn="l">
              <a:lnSpc>
                <a:spcPct val="150000"/>
              </a:lnSpc>
              <a:spcBef>
                <a:spcPts val="0"/>
              </a:spcBef>
              <a:spcAft>
                <a:spcPts val="0"/>
              </a:spcAft>
              <a:buNone/>
            </a:pPr>
            <a:r>
              <a:t/>
            </a:r>
            <a:endParaRPr sz="1400"/>
          </a:p>
          <a:p>
            <a:pPr indent="-317500" lvl="0" marL="457200" rtl="0" algn="l">
              <a:lnSpc>
                <a:spcPct val="150000"/>
              </a:lnSpc>
              <a:spcBef>
                <a:spcPts val="0"/>
              </a:spcBef>
              <a:spcAft>
                <a:spcPts val="0"/>
              </a:spcAft>
              <a:buSzPts val="1400"/>
              <a:buChar char="●"/>
            </a:pPr>
            <a:r>
              <a:rPr lang="en-US" sz="1400"/>
              <a:t>UAT and Complete QA planning:</a:t>
            </a:r>
            <a:endParaRPr sz="1400"/>
          </a:p>
          <a:p>
            <a:pPr indent="0" lvl="0" marL="457200" rtl="0" algn="l">
              <a:lnSpc>
                <a:spcPct val="150000"/>
              </a:lnSpc>
              <a:spcBef>
                <a:spcPts val="0"/>
              </a:spcBef>
              <a:spcAft>
                <a:spcPts val="0"/>
              </a:spcAft>
              <a:buNone/>
            </a:pPr>
            <a:r>
              <a:rPr lang="en-US" sz="1400" u="sng">
                <a:solidFill>
                  <a:schemeClr val="hlink"/>
                </a:solidFill>
                <a:hlinkClick r:id="rId5"/>
              </a:rPr>
              <a:t>https://docs.google.com/spreadsheets/d/1zogqMJEMYcj1Ipb8xfOZKy1jcYYzcgeYiMnl-DUolIM/edit?usp=sharing</a:t>
            </a:r>
            <a:endParaRPr sz="1400"/>
          </a:p>
          <a:p>
            <a:pPr indent="0" lvl="0" marL="457200" rtl="0" algn="l">
              <a:lnSpc>
                <a:spcPct val="150000"/>
              </a:lnSpc>
              <a:spcBef>
                <a:spcPts val="0"/>
              </a:spcBef>
              <a:spcAft>
                <a:spcPts val="0"/>
              </a:spcAft>
              <a:buNone/>
            </a:pPr>
            <a:r>
              <a:t/>
            </a:r>
            <a:endParaRPr sz="1400"/>
          </a:p>
          <a:p>
            <a:pPr indent="0" lvl="0" marL="457200" rtl="0" algn="l">
              <a:lnSpc>
                <a:spcPct val="115000"/>
              </a:lnSpc>
              <a:spcBef>
                <a:spcPts val="0"/>
              </a:spcBef>
              <a:spcAft>
                <a:spcPts val="0"/>
              </a:spcAft>
              <a:buNone/>
            </a:pPr>
            <a:r>
              <a:t/>
            </a:r>
            <a:endParaRPr sz="1400"/>
          </a:p>
          <a:p>
            <a:pPr indent="0" lvl="0" marL="0" rtl="0" algn="l">
              <a:lnSpc>
                <a:spcPct val="115000"/>
              </a:lnSpc>
              <a:spcBef>
                <a:spcPts val="0"/>
              </a:spcBef>
              <a:spcAft>
                <a:spcPts val="0"/>
              </a:spcAft>
              <a:buNone/>
            </a:pPr>
            <a:r>
              <a:t/>
            </a:r>
            <a:endParaRPr sz="1400"/>
          </a:p>
        </p:txBody>
      </p:sp>
      <p:sp>
        <p:nvSpPr>
          <p:cNvPr id="173" name="Google Shape;173;p20"/>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1"/>
          <p:cNvPicPr preferRelativeResize="0"/>
          <p:nvPr/>
        </p:nvPicPr>
        <p:blipFill rotWithShape="1">
          <a:blip r:embed="rId3">
            <a:alphaModFix/>
          </a:blip>
          <a:srcRect b="0" l="0" r="0" t="0"/>
          <a:stretch/>
        </p:blipFill>
        <p:spPr>
          <a:xfrm>
            <a:off x="1588" y="1588"/>
            <a:ext cx="1588" cy="1588"/>
          </a:xfrm>
          <a:prstGeom prst="rect">
            <a:avLst/>
          </a:prstGeom>
          <a:noFill/>
          <a:ln>
            <a:noFill/>
          </a:ln>
        </p:spPr>
      </p:pic>
      <p:sp>
        <p:nvSpPr>
          <p:cNvPr id="179" name="Google Shape;179;p21"/>
          <p:cNvSpPr txBox="1"/>
          <p:nvPr>
            <p:ph type="title"/>
          </p:nvPr>
        </p:nvSpPr>
        <p:spPr>
          <a:xfrm>
            <a:off x="6740525" y="3005076"/>
            <a:ext cx="5095800" cy="6684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2600"/>
              <a:t>Progress</a:t>
            </a:r>
            <a:r>
              <a:rPr lang="en-US" sz="2600"/>
              <a:t> Report -Sept [01 - 10]</a:t>
            </a:r>
            <a:endParaRPr sz="2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b="1" lang="en-US" sz="2600">
                <a:latin typeface="Nunito"/>
                <a:ea typeface="Nunito"/>
                <a:cs typeface="Nunito"/>
                <a:sym typeface="Nunito"/>
              </a:rPr>
              <a:t>Progress Report Summary - Sept [06 to 10]</a:t>
            </a:r>
            <a:endParaRPr/>
          </a:p>
        </p:txBody>
      </p:sp>
      <p:sp>
        <p:nvSpPr>
          <p:cNvPr id="186" name="Google Shape;186;p22"/>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187" name="Google Shape;187;p22"/>
          <p:cNvSpPr txBox="1"/>
          <p:nvPr/>
        </p:nvSpPr>
        <p:spPr>
          <a:xfrm>
            <a:off x="514650" y="1053250"/>
            <a:ext cx="11334300" cy="400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a:solidFill>
                <a:schemeClr val="dk1"/>
              </a:solidFill>
              <a:latin typeface="Nunito"/>
              <a:ea typeface="Nunito"/>
              <a:cs typeface="Nunito"/>
              <a:sym typeface="Nunito"/>
            </a:endParaRPr>
          </a:p>
        </p:txBody>
      </p:sp>
      <p:sp>
        <p:nvSpPr>
          <p:cNvPr id="188" name="Google Shape;188;p22"/>
          <p:cNvSpPr/>
          <p:nvPr/>
        </p:nvSpPr>
        <p:spPr>
          <a:xfrm>
            <a:off x="227900" y="1053250"/>
            <a:ext cx="5594100" cy="5075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a:t>Week </a:t>
            </a:r>
            <a:r>
              <a:rPr b="1" lang="en-US"/>
              <a:t>Highlights</a:t>
            </a:r>
            <a:r>
              <a:rPr b="1" lang="en-US"/>
              <a:t>: </a:t>
            </a:r>
            <a:r>
              <a:rPr b="1" lang="en-US">
                <a:solidFill>
                  <a:schemeClr val="dk1"/>
                </a:solidFill>
              </a:rPr>
              <a:t>[September 01-10]</a:t>
            </a:r>
            <a:endParaRPr b="1"/>
          </a:p>
          <a:p>
            <a:pPr indent="0" lvl="0" marL="0" rtl="0" algn="l">
              <a:spcBef>
                <a:spcPts val="0"/>
              </a:spcBef>
              <a:spcAft>
                <a:spcPts val="0"/>
              </a:spcAft>
              <a:buNone/>
            </a:pPr>
            <a:r>
              <a:t/>
            </a:r>
            <a:endParaRPr/>
          </a:p>
          <a:p>
            <a:pPr indent="0" lvl="0" marL="0" rtl="0" algn="l">
              <a:spcBef>
                <a:spcPts val="0"/>
              </a:spcBef>
              <a:spcAft>
                <a:spcPts val="0"/>
              </a:spcAft>
              <a:buNone/>
            </a:pPr>
            <a:r>
              <a:rPr b="1" lang="en-US"/>
              <a:t>Modules Migration [By Verts Team]</a:t>
            </a:r>
            <a:endParaRPr b="1"/>
          </a:p>
          <a:p>
            <a:pPr indent="0" lvl="0" marL="0" rtl="0" algn="l">
              <a:spcBef>
                <a:spcPts val="0"/>
              </a:spcBef>
              <a:spcAft>
                <a:spcPts val="0"/>
              </a:spcAft>
              <a:buNone/>
            </a:pPr>
            <a:r>
              <a:rPr b="1" lang="en-US"/>
              <a:t>Saarus:</a:t>
            </a:r>
            <a:endParaRPr b="1"/>
          </a:p>
          <a:p>
            <a:pPr indent="-317500" lvl="0" marL="457200" rtl="0" algn="l">
              <a:spcBef>
                <a:spcPts val="0"/>
              </a:spcBef>
              <a:spcAft>
                <a:spcPts val="0"/>
              </a:spcAft>
              <a:buSzPts val="1400"/>
              <a:buChar char="●"/>
            </a:pPr>
            <a:r>
              <a:rPr lang="en-US">
                <a:solidFill>
                  <a:schemeClr val="dk1"/>
                </a:solidFill>
              </a:rPr>
              <a:t>Code review and PR merge activity is completed. All PRs merged into development.</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QA instance is set up with migrated as well as fresh DB to run through test cases as per plan.</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US"/>
              <a:t>KNK:</a:t>
            </a:r>
            <a:endParaRPr/>
          </a:p>
          <a:p>
            <a:pPr indent="-317500" lvl="0" marL="457200" rtl="0" algn="l">
              <a:spcBef>
                <a:spcPts val="0"/>
              </a:spcBef>
              <a:spcAft>
                <a:spcPts val="0"/>
              </a:spcAft>
              <a:buSzPts val="1400"/>
              <a:buChar char="●"/>
            </a:pPr>
            <a:r>
              <a:rPr lang="en-US">
                <a:solidFill>
                  <a:schemeClr val="dk1"/>
                </a:solidFill>
              </a:rPr>
              <a:t>Feature demonstration of KNK system continue for this week. Expected to complete all features this week.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US">
                <a:solidFill>
                  <a:schemeClr val="dk1"/>
                </a:solidFill>
              </a:rPr>
              <a:t>Data Migration [By Verts Team]</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US">
                <a:solidFill>
                  <a:schemeClr val="dk1"/>
                </a:solidFill>
              </a:rPr>
              <a:t>Saarus:</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Data migrated link shared to KOKO team and it is under review.</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US">
                <a:solidFill>
                  <a:schemeClr val="dk1"/>
                </a:solidFill>
              </a:rPr>
              <a:t>KNK</a:t>
            </a:r>
            <a:endParaRPr b="1">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Data migration is in progress and expected to complete next week.</a:t>
            </a:r>
            <a:endParaRPr>
              <a:solidFill>
                <a:schemeClr val="dk1"/>
              </a:solidFill>
            </a:endParaRPr>
          </a:p>
        </p:txBody>
      </p:sp>
      <p:sp>
        <p:nvSpPr>
          <p:cNvPr id="189" name="Google Shape;189;p22"/>
          <p:cNvSpPr/>
          <p:nvPr/>
        </p:nvSpPr>
        <p:spPr>
          <a:xfrm>
            <a:off x="6139050" y="1053250"/>
            <a:ext cx="5594100" cy="5075700"/>
          </a:xfrm>
          <a:prstGeom prst="rect">
            <a:avLst/>
          </a:prstGeom>
          <a:no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US"/>
              <a:t>Next Week Plan and </a:t>
            </a:r>
            <a:r>
              <a:rPr b="1" lang="en-US"/>
              <a:t>Highlights</a:t>
            </a:r>
            <a:r>
              <a:rPr b="1" lang="en-US"/>
              <a:t>: [Sept 13- Sep 17]</a:t>
            </a:r>
            <a:endParaRPr b="1"/>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en-US">
                <a:solidFill>
                  <a:schemeClr val="dk1"/>
                </a:solidFill>
              </a:rPr>
              <a:t>Modules Migration [By Verts Team]</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US">
                <a:solidFill>
                  <a:schemeClr val="dk1"/>
                </a:solidFill>
              </a:rPr>
              <a:t>Saarus:</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Testing to start by QA on internal instance.</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Issues and resolution cycle to continue between teams.</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Incremental code changes to be accumulated and shared with Verts team latest by Friday.</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US">
                <a:solidFill>
                  <a:schemeClr val="dk1"/>
                </a:solidFill>
              </a:rPr>
              <a:t>KNK:</a:t>
            </a:r>
            <a:endParaRPr b="1">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Demo features to continue for all inclusive modules</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3 controller APIs pending to be verified after migration.</a:t>
            </a:r>
            <a:endParaRPr>
              <a:solidFill>
                <a:schemeClr val="dk1"/>
              </a:solidFill>
            </a:endParaRPr>
          </a:p>
          <a:p>
            <a:pPr indent="-317500" lvl="0" marL="457200" rtl="0" algn="l">
              <a:spcBef>
                <a:spcPts val="0"/>
              </a:spcBef>
              <a:spcAft>
                <a:spcPts val="0"/>
              </a:spcAft>
              <a:buClr>
                <a:schemeClr val="dk1"/>
              </a:buClr>
              <a:buSzPts val="1400"/>
              <a:buChar char="●"/>
            </a:pPr>
            <a:r>
              <a:rPr lang="en-US">
                <a:solidFill>
                  <a:schemeClr val="dk1"/>
                </a:solidFill>
              </a:rPr>
              <a:t>DB migration timeline to be confirmed by Amit if there is any deviation from the estimated completion date.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Action Items</a:t>
            </a:r>
            <a:endParaRPr/>
          </a:p>
        </p:txBody>
      </p:sp>
      <p:sp>
        <p:nvSpPr>
          <p:cNvPr id="196" name="Google Shape;196;p23"/>
          <p:cNvSpPr txBox="1"/>
          <p:nvPr>
            <p:ph idx="12" type="sldNum"/>
          </p:nvPr>
        </p:nvSpPr>
        <p:spPr>
          <a:xfrm>
            <a:off x="11771100" y="6400925"/>
            <a:ext cx="426900" cy="457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fld id="{00000000-1234-1234-1234-123412341234}" type="slidenum">
              <a:rPr lang="en-US"/>
              <a:t>‹#›</a:t>
            </a:fld>
            <a:endParaRPr/>
          </a:p>
        </p:txBody>
      </p:sp>
      <p:sp>
        <p:nvSpPr>
          <p:cNvPr id="197" name="Google Shape;197;p23"/>
          <p:cNvSpPr txBox="1"/>
          <p:nvPr/>
        </p:nvSpPr>
        <p:spPr>
          <a:xfrm>
            <a:off x="514650" y="1053250"/>
            <a:ext cx="11334300" cy="11082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Nunito"/>
              <a:buChar char="●"/>
            </a:pPr>
            <a:r>
              <a:rPr b="1" lang="en-US" sz="1600">
                <a:latin typeface="Nunito"/>
                <a:ea typeface="Nunito"/>
                <a:cs typeface="Nunito"/>
                <a:sym typeface="Nunito"/>
              </a:rPr>
              <a:t>KOKO team to share incremental code change branch to VERTS by Friday.</a:t>
            </a:r>
            <a:endParaRPr b="1" sz="1600">
              <a:latin typeface="Nunito"/>
              <a:ea typeface="Nunito"/>
              <a:cs typeface="Nunito"/>
              <a:sym typeface="Nunito"/>
            </a:endParaRPr>
          </a:p>
          <a:p>
            <a:pPr indent="-330200" lvl="0" marL="457200" rtl="0" algn="l">
              <a:spcBef>
                <a:spcPts val="0"/>
              </a:spcBef>
              <a:spcAft>
                <a:spcPts val="0"/>
              </a:spcAft>
              <a:buSzPts val="1600"/>
              <a:buFont typeface="Nunito"/>
              <a:buChar char="●"/>
            </a:pPr>
            <a:r>
              <a:rPr b="1" lang="en-US" sz="1600">
                <a:latin typeface="Nunito"/>
                <a:ea typeface="Nunito"/>
                <a:cs typeface="Nunito"/>
                <a:sym typeface="Nunito"/>
              </a:rPr>
              <a:t>Amit to confirm KNK DB migration complete status by Wednesday.</a:t>
            </a:r>
            <a:endParaRPr b="1" sz="1600">
              <a:latin typeface="Nunito"/>
              <a:ea typeface="Nunito"/>
              <a:cs typeface="Nunito"/>
              <a:sym typeface="Nunito"/>
            </a:endParaRPr>
          </a:p>
          <a:p>
            <a:pPr indent="-330200" lvl="0" marL="457200" rtl="0" algn="l">
              <a:spcBef>
                <a:spcPts val="0"/>
              </a:spcBef>
              <a:spcAft>
                <a:spcPts val="0"/>
              </a:spcAft>
              <a:buSzPts val="1600"/>
              <a:buFont typeface="Nunito"/>
              <a:buChar char="●"/>
            </a:pPr>
            <a:r>
              <a:rPr b="1" lang="en-US" sz="1600">
                <a:latin typeface="Nunito"/>
                <a:ea typeface="Nunito"/>
                <a:cs typeface="Nunito"/>
                <a:sym typeface="Nunito"/>
              </a:rPr>
              <a:t>Verts team to be available for any issues resolution found during QA tests for next couple of weeks.</a:t>
            </a:r>
            <a:endParaRPr b="1" sz="1600">
              <a:latin typeface="Nunito"/>
              <a:ea typeface="Nunito"/>
              <a:cs typeface="Nunito"/>
              <a:sym typeface="Nunito"/>
            </a:endParaRPr>
          </a:p>
          <a:p>
            <a:pPr indent="0" lvl="0" marL="0" rtl="0" algn="l">
              <a:spcBef>
                <a:spcPts val="0"/>
              </a:spcBef>
              <a:spcAft>
                <a:spcPts val="0"/>
              </a:spcAft>
              <a:buNone/>
            </a:pPr>
            <a:r>
              <a:t/>
            </a:r>
            <a:endParaRPr sz="1200">
              <a:latin typeface="Nunito SemiBold"/>
              <a:ea typeface="Nunito SemiBold"/>
              <a:cs typeface="Nunito SemiBold"/>
              <a:sym typeface="Nunito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4"/>
          <p:cNvSpPr txBox="1"/>
          <p:nvPr>
            <p:ph idx="1" type="subTitle"/>
          </p:nvPr>
        </p:nvSpPr>
        <p:spPr>
          <a:xfrm>
            <a:off x="6446899" y="1980325"/>
            <a:ext cx="5321700" cy="4377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400"/>
              <a:buFont typeface="Arial"/>
              <a:buNone/>
            </a:pPr>
            <a:r>
              <a:rPr lang="en-US" sz="2400"/>
              <a:t>Siddique Momin</a:t>
            </a:r>
            <a:endParaRPr sz="2400"/>
          </a:p>
          <a:p>
            <a:pPr indent="0" lvl="0" marL="0" rtl="0" algn="l">
              <a:spcBef>
                <a:spcPts val="0"/>
              </a:spcBef>
              <a:spcAft>
                <a:spcPts val="0"/>
              </a:spcAft>
              <a:buClr>
                <a:schemeClr val="dk1"/>
              </a:buClr>
              <a:buSzPts val="2400"/>
              <a:buFont typeface="Arial"/>
              <a:buNone/>
            </a:pPr>
            <a:r>
              <a:rPr lang="en-US" sz="1500" u="sng">
                <a:solidFill>
                  <a:schemeClr val="hlink"/>
                </a:solidFill>
                <a:hlinkClick r:id="rId3"/>
              </a:rPr>
              <a:t>s.momin@kokonetworks.com</a:t>
            </a:r>
            <a:endParaRPr sz="1500"/>
          </a:p>
          <a:p>
            <a:pPr indent="0" lvl="0" marL="0" rtl="0" algn="l">
              <a:spcBef>
                <a:spcPts val="10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KOKO Corporate Layout (2019)">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